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97" d="100"/>
          <a:sy n="97"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FC311-C7CE-41E5-8628-0705A06A21E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3D3FE8-1BD7-4C1F-AF71-AC91175E4D91}">
      <dgm:prSet/>
      <dgm:spPr/>
      <dgm:t>
        <a:bodyPr/>
        <a:lstStyle/>
        <a:p>
          <a:r>
            <a:rPr lang="en-US" baseline="0" dirty="0"/>
            <a:t>Split the dataset into five equal folds with class probabilities similar to the original dataset </a:t>
          </a:r>
          <a:endParaRPr lang="en-US" dirty="0"/>
        </a:p>
      </dgm:t>
    </dgm:pt>
    <dgm:pt modelId="{A0E98A0B-F3DC-445A-9B54-14BB6A376DE1}" type="parTrans" cxnId="{0E445F8F-2190-4C16-BA40-43FFB99D1E15}">
      <dgm:prSet/>
      <dgm:spPr/>
      <dgm:t>
        <a:bodyPr/>
        <a:lstStyle/>
        <a:p>
          <a:endParaRPr lang="en-US"/>
        </a:p>
      </dgm:t>
    </dgm:pt>
    <dgm:pt modelId="{D9D4C831-B00B-4935-BEEC-11FD0BE42BD6}" type="sibTrans" cxnId="{0E445F8F-2190-4C16-BA40-43FFB99D1E15}">
      <dgm:prSet/>
      <dgm:spPr/>
      <dgm:t>
        <a:bodyPr/>
        <a:lstStyle/>
        <a:p>
          <a:endParaRPr lang="en-US"/>
        </a:p>
      </dgm:t>
    </dgm:pt>
    <dgm:pt modelId="{14040795-D215-4B62-A25B-957500E1383A}">
      <dgm:prSet/>
      <dgm:spPr/>
      <dgm:t>
        <a:bodyPr/>
        <a:lstStyle/>
        <a:p>
          <a:r>
            <a:rPr lang="en-US" baseline="0"/>
            <a:t>Train classifier on four randomly selected folds (training set)</a:t>
          </a:r>
          <a:endParaRPr lang="en-US"/>
        </a:p>
      </dgm:t>
    </dgm:pt>
    <dgm:pt modelId="{AB06E5FF-207A-4D75-937D-086F327DCE38}" type="parTrans" cxnId="{6C5EC92D-CC33-4D73-850E-DB5D3A1CF4D1}">
      <dgm:prSet/>
      <dgm:spPr/>
      <dgm:t>
        <a:bodyPr/>
        <a:lstStyle/>
        <a:p>
          <a:endParaRPr lang="en-US"/>
        </a:p>
      </dgm:t>
    </dgm:pt>
    <dgm:pt modelId="{FC4D6D1C-57E8-4C7E-B830-1B9A5FC91995}" type="sibTrans" cxnId="{6C5EC92D-CC33-4D73-850E-DB5D3A1CF4D1}">
      <dgm:prSet/>
      <dgm:spPr/>
      <dgm:t>
        <a:bodyPr/>
        <a:lstStyle/>
        <a:p>
          <a:endParaRPr lang="en-US"/>
        </a:p>
      </dgm:t>
    </dgm:pt>
    <dgm:pt modelId="{935D3F0F-E20E-4B51-9389-D446F64B592E}">
      <dgm:prSet/>
      <dgm:spPr/>
      <dgm:t>
        <a:bodyPr/>
        <a:lstStyle/>
        <a:p>
          <a:r>
            <a:rPr lang="en-US" baseline="0"/>
            <a:t>Test the trained classifier using the remaining fold (test set). </a:t>
          </a:r>
          <a:endParaRPr lang="en-US"/>
        </a:p>
      </dgm:t>
    </dgm:pt>
    <dgm:pt modelId="{BA18B938-C7CD-4F67-8D5E-02C7E43FC318}" type="parTrans" cxnId="{8AF2A56C-70F9-4C4A-910B-FB0859925C8A}">
      <dgm:prSet/>
      <dgm:spPr/>
      <dgm:t>
        <a:bodyPr/>
        <a:lstStyle/>
        <a:p>
          <a:endParaRPr lang="en-US"/>
        </a:p>
      </dgm:t>
    </dgm:pt>
    <dgm:pt modelId="{AFB2D3D0-3061-4CDC-80B3-55344D45BAAE}" type="sibTrans" cxnId="{8AF2A56C-70F9-4C4A-910B-FB0859925C8A}">
      <dgm:prSet/>
      <dgm:spPr/>
      <dgm:t>
        <a:bodyPr/>
        <a:lstStyle/>
        <a:p>
          <a:endParaRPr lang="en-US"/>
        </a:p>
      </dgm:t>
    </dgm:pt>
    <dgm:pt modelId="{F74C8237-3BFA-404C-8612-4D2A5F3F3746}">
      <dgm:prSet/>
      <dgm:spPr/>
      <dgm:t>
        <a:bodyPr/>
        <a:lstStyle/>
        <a:p>
          <a:r>
            <a:rPr lang="en-US" baseline="0"/>
            <a:t>Repeat the process five times and each time a different fold is used as a test set.</a:t>
          </a:r>
          <a:endParaRPr lang="en-US"/>
        </a:p>
      </dgm:t>
    </dgm:pt>
    <dgm:pt modelId="{9DF3EC9D-9C88-48B0-836A-0F9CBF39CBA3}" type="parTrans" cxnId="{BAB0C0C8-B9D1-4978-9D26-17F2CBB291E7}">
      <dgm:prSet/>
      <dgm:spPr/>
      <dgm:t>
        <a:bodyPr/>
        <a:lstStyle/>
        <a:p>
          <a:endParaRPr lang="en-US"/>
        </a:p>
      </dgm:t>
    </dgm:pt>
    <dgm:pt modelId="{60A72B55-C3A6-44C1-9B20-DBA6A4C9A410}" type="sibTrans" cxnId="{BAB0C0C8-B9D1-4978-9D26-17F2CBB291E7}">
      <dgm:prSet/>
      <dgm:spPr/>
      <dgm:t>
        <a:bodyPr/>
        <a:lstStyle/>
        <a:p>
          <a:endParaRPr lang="en-US"/>
        </a:p>
      </dgm:t>
    </dgm:pt>
    <dgm:pt modelId="{DB6C76B2-B0C9-4D9F-AA9F-18902EF8D5B4}" type="pres">
      <dgm:prSet presAssocID="{C91FC311-C7CE-41E5-8628-0705A06A21E7}" presName="root" presStyleCnt="0">
        <dgm:presLayoutVars>
          <dgm:dir/>
          <dgm:resizeHandles val="exact"/>
        </dgm:presLayoutVars>
      </dgm:prSet>
      <dgm:spPr/>
    </dgm:pt>
    <dgm:pt modelId="{40930493-7EB1-4BC0-B90A-8B8A42588117}" type="pres">
      <dgm:prSet presAssocID="{C91FC311-C7CE-41E5-8628-0705A06A21E7}" presName="container" presStyleCnt="0">
        <dgm:presLayoutVars>
          <dgm:dir/>
          <dgm:resizeHandles val="exact"/>
        </dgm:presLayoutVars>
      </dgm:prSet>
      <dgm:spPr/>
    </dgm:pt>
    <dgm:pt modelId="{1582F1D2-2F33-47F6-AA0D-3F7D3DDAA061}" type="pres">
      <dgm:prSet presAssocID="{CF3D3FE8-1BD7-4C1F-AF71-AC91175E4D91}" presName="compNode" presStyleCnt="0"/>
      <dgm:spPr/>
    </dgm:pt>
    <dgm:pt modelId="{629B8729-14A1-433B-AF76-469531821A61}" type="pres">
      <dgm:prSet presAssocID="{CF3D3FE8-1BD7-4C1F-AF71-AC91175E4D91}" presName="iconBgRect" presStyleLbl="bgShp" presStyleIdx="0" presStyleCnt="4"/>
      <dgm:spPr/>
    </dgm:pt>
    <dgm:pt modelId="{43803F80-8341-4963-BB18-77AA0264DCE3}" type="pres">
      <dgm:prSet presAssocID="{CF3D3FE8-1BD7-4C1F-AF71-AC91175E4D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8BD93DE-28CC-4B66-8290-D1905407D13E}" type="pres">
      <dgm:prSet presAssocID="{CF3D3FE8-1BD7-4C1F-AF71-AC91175E4D91}" presName="spaceRect" presStyleCnt="0"/>
      <dgm:spPr/>
    </dgm:pt>
    <dgm:pt modelId="{8540D744-3ECF-453E-A2B1-F1EFDB6B63D4}" type="pres">
      <dgm:prSet presAssocID="{CF3D3FE8-1BD7-4C1F-AF71-AC91175E4D91}" presName="textRect" presStyleLbl="revTx" presStyleIdx="0" presStyleCnt="4">
        <dgm:presLayoutVars>
          <dgm:chMax val="1"/>
          <dgm:chPref val="1"/>
        </dgm:presLayoutVars>
      </dgm:prSet>
      <dgm:spPr/>
    </dgm:pt>
    <dgm:pt modelId="{02A3811F-D1C5-4EE0-B0CE-5C81E077728F}" type="pres">
      <dgm:prSet presAssocID="{D9D4C831-B00B-4935-BEEC-11FD0BE42BD6}" presName="sibTrans" presStyleLbl="sibTrans2D1" presStyleIdx="0" presStyleCnt="0"/>
      <dgm:spPr/>
    </dgm:pt>
    <dgm:pt modelId="{ED2022BA-BB27-442D-A5E8-4BFEF6C965DE}" type="pres">
      <dgm:prSet presAssocID="{14040795-D215-4B62-A25B-957500E1383A}" presName="compNode" presStyleCnt="0"/>
      <dgm:spPr/>
    </dgm:pt>
    <dgm:pt modelId="{97A6F208-70D8-4D71-A7E5-660C3C982178}" type="pres">
      <dgm:prSet presAssocID="{14040795-D215-4B62-A25B-957500E1383A}" presName="iconBgRect" presStyleLbl="bgShp" presStyleIdx="1" presStyleCnt="4"/>
      <dgm:spPr/>
    </dgm:pt>
    <dgm:pt modelId="{2F6E5B7C-E3AE-44CC-A39E-9ACC3A8DB732}" type="pres">
      <dgm:prSet presAssocID="{14040795-D215-4B62-A25B-957500E138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66F61B2E-0A43-4C1D-9D5E-CAFBB28A71D0}" type="pres">
      <dgm:prSet presAssocID="{14040795-D215-4B62-A25B-957500E1383A}" presName="spaceRect" presStyleCnt="0"/>
      <dgm:spPr/>
    </dgm:pt>
    <dgm:pt modelId="{4ED4DF8A-0EB5-40C6-831B-5DEB11049892}" type="pres">
      <dgm:prSet presAssocID="{14040795-D215-4B62-A25B-957500E1383A}" presName="textRect" presStyleLbl="revTx" presStyleIdx="1" presStyleCnt="4">
        <dgm:presLayoutVars>
          <dgm:chMax val="1"/>
          <dgm:chPref val="1"/>
        </dgm:presLayoutVars>
      </dgm:prSet>
      <dgm:spPr/>
    </dgm:pt>
    <dgm:pt modelId="{E4D90A10-8475-43A4-940D-A13A817D564D}" type="pres">
      <dgm:prSet presAssocID="{FC4D6D1C-57E8-4C7E-B830-1B9A5FC91995}" presName="sibTrans" presStyleLbl="sibTrans2D1" presStyleIdx="0" presStyleCnt="0"/>
      <dgm:spPr/>
    </dgm:pt>
    <dgm:pt modelId="{21903B48-2CBE-465E-B93A-33DF1135EB26}" type="pres">
      <dgm:prSet presAssocID="{935D3F0F-E20E-4B51-9389-D446F64B592E}" presName="compNode" presStyleCnt="0"/>
      <dgm:spPr/>
    </dgm:pt>
    <dgm:pt modelId="{65A9C933-A656-44FD-9CBE-5E5E1733CC2D}" type="pres">
      <dgm:prSet presAssocID="{935D3F0F-E20E-4B51-9389-D446F64B592E}" presName="iconBgRect" presStyleLbl="bgShp" presStyleIdx="2" presStyleCnt="4"/>
      <dgm:spPr/>
    </dgm:pt>
    <dgm:pt modelId="{60F56912-4294-45A7-A1AE-F167B86F0175}" type="pres">
      <dgm:prSet presAssocID="{935D3F0F-E20E-4B51-9389-D446F64B59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0A22042E-4A3B-41DC-85E7-DA1F012442F4}" type="pres">
      <dgm:prSet presAssocID="{935D3F0F-E20E-4B51-9389-D446F64B592E}" presName="spaceRect" presStyleCnt="0"/>
      <dgm:spPr/>
    </dgm:pt>
    <dgm:pt modelId="{344B0550-0F19-4CFD-BB31-35F01323E96C}" type="pres">
      <dgm:prSet presAssocID="{935D3F0F-E20E-4B51-9389-D446F64B592E}" presName="textRect" presStyleLbl="revTx" presStyleIdx="2" presStyleCnt="4">
        <dgm:presLayoutVars>
          <dgm:chMax val="1"/>
          <dgm:chPref val="1"/>
        </dgm:presLayoutVars>
      </dgm:prSet>
      <dgm:spPr/>
    </dgm:pt>
    <dgm:pt modelId="{7B955543-AE04-47F9-98D3-C47D479D68F4}" type="pres">
      <dgm:prSet presAssocID="{AFB2D3D0-3061-4CDC-80B3-55344D45BAAE}" presName="sibTrans" presStyleLbl="sibTrans2D1" presStyleIdx="0" presStyleCnt="0"/>
      <dgm:spPr/>
    </dgm:pt>
    <dgm:pt modelId="{CA4C69A8-9FD5-4CA8-9A79-81F82C99E311}" type="pres">
      <dgm:prSet presAssocID="{F74C8237-3BFA-404C-8612-4D2A5F3F3746}" presName="compNode" presStyleCnt="0"/>
      <dgm:spPr/>
    </dgm:pt>
    <dgm:pt modelId="{F89174EC-6CA5-4143-97FE-A1AAD3ADFF52}" type="pres">
      <dgm:prSet presAssocID="{F74C8237-3BFA-404C-8612-4D2A5F3F3746}" presName="iconBgRect" presStyleLbl="bgShp" presStyleIdx="3" presStyleCnt="4"/>
      <dgm:spPr/>
    </dgm:pt>
    <dgm:pt modelId="{F386CC13-70C3-4BF1-B4C1-1E6532C57947}" type="pres">
      <dgm:prSet presAssocID="{F74C8237-3BFA-404C-8612-4D2A5F3F37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FE041F2F-0851-4CCE-B8F5-0F12414D5E46}" type="pres">
      <dgm:prSet presAssocID="{F74C8237-3BFA-404C-8612-4D2A5F3F3746}" presName="spaceRect" presStyleCnt="0"/>
      <dgm:spPr/>
    </dgm:pt>
    <dgm:pt modelId="{C840A748-93EA-4C54-82B9-BC53E6922953}" type="pres">
      <dgm:prSet presAssocID="{F74C8237-3BFA-404C-8612-4D2A5F3F3746}" presName="textRect" presStyleLbl="revTx" presStyleIdx="3" presStyleCnt="4">
        <dgm:presLayoutVars>
          <dgm:chMax val="1"/>
          <dgm:chPref val="1"/>
        </dgm:presLayoutVars>
      </dgm:prSet>
      <dgm:spPr/>
    </dgm:pt>
  </dgm:ptLst>
  <dgm:cxnLst>
    <dgm:cxn modelId="{AFF8DF1B-304F-40C0-A42B-4A48536F52B4}" type="presOf" srcId="{F74C8237-3BFA-404C-8612-4D2A5F3F3746}" destId="{C840A748-93EA-4C54-82B9-BC53E6922953}" srcOrd="0" destOrd="0" presId="urn:microsoft.com/office/officeart/2018/2/layout/IconCircleList"/>
    <dgm:cxn modelId="{16588E29-4C7E-43A4-B1A4-AC4E86D7E059}" type="presOf" srcId="{D9D4C831-B00B-4935-BEEC-11FD0BE42BD6}" destId="{02A3811F-D1C5-4EE0-B0CE-5C81E077728F}" srcOrd="0" destOrd="0" presId="urn:microsoft.com/office/officeart/2018/2/layout/IconCircleList"/>
    <dgm:cxn modelId="{6C5EC92D-CC33-4D73-850E-DB5D3A1CF4D1}" srcId="{C91FC311-C7CE-41E5-8628-0705A06A21E7}" destId="{14040795-D215-4B62-A25B-957500E1383A}" srcOrd="1" destOrd="0" parTransId="{AB06E5FF-207A-4D75-937D-086F327DCE38}" sibTransId="{FC4D6D1C-57E8-4C7E-B830-1B9A5FC91995}"/>
    <dgm:cxn modelId="{5E7B7A30-5321-4E4F-B844-F29139C091A1}" type="presOf" srcId="{CF3D3FE8-1BD7-4C1F-AF71-AC91175E4D91}" destId="{8540D744-3ECF-453E-A2B1-F1EFDB6B63D4}" srcOrd="0" destOrd="0" presId="urn:microsoft.com/office/officeart/2018/2/layout/IconCircleList"/>
    <dgm:cxn modelId="{8F07D466-BE03-419A-86FF-D9C13DA6E489}" type="presOf" srcId="{14040795-D215-4B62-A25B-957500E1383A}" destId="{4ED4DF8A-0EB5-40C6-831B-5DEB11049892}" srcOrd="0" destOrd="0" presId="urn:microsoft.com/office/officeart/2018/2/layout/IconCircleList"/>
    <dgm:cxn modelId="{8AF2A56C-70F9-4C4A-910B-FB0859925C8A}" srcId="{C91FC311-C7CE-41E5-8628-0705A06A21E7}" destId="{935D3F0F-E20E-4B51-9389-D446F64B592E}" srcOrd="2" destOrd="0" parTransId="{BA18B938-C7CD-4F67-8D5E-02C7E43FC318}" sibTransId="{AFB2D3D0-3061-4CDC-80B3-55344D45BAAE}"/>
    <dgm:cxn modelId="{39D1C079-36A5-4C9F-BFAF-E22ABF8360E1}" type="presOf" srcId="{C91FC311-C7CE-41E5-8628-0705A06A21E7}" destId="{DB6C76B2-B0C9-4D9F-AA9F-18902EF8D5B4}" srcOrd="0" destOrd="0" presId="urn:microsoft.com/office/officeart/2018/2/layout/IconCircleList"/>
    <dgm:cxn modelId="{0E445F8F-2190-4C16-BA40-43FFB99D1E15}" srcId="{C91FC311-C7CE-41E5-8628-0705A06A21E7}" destId="{CF3D3FE8-1BD7-4C1F-AF71-AC91175E4D91}" srcOrd="0" destOrd="0" parTransId="{A0E98A0B-F3DC-445A-9B54-14BB6A376DE1}" sibTransId="{D9D4C831-B00B-4935-BEEC-11FD0BE42BD6}"/>
    <dgm:cxn modelId="{3E5A8A9F-BD84-45FD-91D7-6F4E05C15387}" type="presOf" srcId="{FC4D6D1C-57E8-4C7E-B830-1B9A5FC91995}" destId="{E4D90A10-8475-43A4-940D-A13A817D564D}" srcOrd="0" destOrd="0" presId="urn:microsoft.com/office/officeart/2018/2/layout/IconCircleList"/>
    <dgm:cxn modelId="{AA9061A0-1A88-413F-8E0F-0CD0E27D98C4}" type="presOf" srcId="{AFB2D3D0-3061-4CDC-80B3-55344D45BAAE}" destId="{7B955543-AE04-47F9-98D3-C47D479D68F4}" srcOrd="0" destOrd="0" presId="urn:microsoft.com/office/officeart/2018/2/layout/IconCircleList"/>
    <dgm:cxn modelId="{BAB0C0C8-B9D1-4978-9D26-17F2CBB291E7}" srcId="{C91FC311-C7CE-41E5-8628-0705A06A21E7}" destId="{F74C8237-3BFA-404C-8612-4D2A5F3F3746}" srcOrd="3" destOrd="0" parTransId="{9DF3EC9D-9C88-48B0-836A-0F9CBF39CBA3}" sibTransId="{60A72B55-C3A6-44C1-9B20-DBA6A4C9A410}"/>
    <dgm:cxn modelId="{654C7ED8-7ABC-4317-9EB6-1A24D51D525C}" type="presOf" srcId="{935D3F0F-E20E-4B51-9389-D446F64B592E}" destId="{344B0550-0F19-4CFD-BB31-35F01323E96C}" srcOrd="0" destOrd="0" presId="urn:microsoft.com/office/officeart/2018/2/layout/IconCircleList"/>
    <dgm:cxn modelId="{84069E95-F2CD-42BE-9A3B-A872F14A9FCA}" type="presParOf" srcId="{DB6C76B2-B0C9-4D9F-AA9F-18902EF8D5B4}" destId="{40930493-7EB1-4BC0-B90A-8B8A42588117}" srcOrd="0" destOrd="0" presId="urn:microsoft.com/office/officeart/2018/2/layout/IconCircleList"/>
    <dgm:cxn modelId="{E7DDD0EF-0A13-4F3D-B8E8-7EB8181019A1}" type="presParOf" srcId="{40930493-7EB1-4BC0-B90A-8B8A42588117}" destId="{1582F1D2-2F33-47F6-AA0D-3F7D3DDAA061}" srcOrd="0" destOrd="0" presId="urn:microsoft.com/office/officeart/2018/2/layout/IconCircleList"/>
    <dgm:cxn modelId="{163DC77B-F89C-46D0-A45B-FFBD5AD0AC84}" type="presParOf" srcId="{1582F1D2-2F33-47F6-AA0D-3F7D3DDAA061}" destId="{629B8729-14A1-433B-AF76-469531821A61}" srcOrd="0" destOrd="0" presId="urn:microsoft.com/office/officeart/2018/2/layout/IconCircleList"/>
    <dgm:cxn modelId="{8AB197B4-1522-4681-AF0A-3142AE8B4770}" type="presParOf" srcId="{1582F1D2-2F33-47F6-AA0D-3F7D3DDAA061}" destId="{43803F80-8341-4963-BB18-77AA0264DCE3}" srcOrd="1" destOrd="0" presId="urn:microsoft.com/office/officeart/2018/2/layout/IconCircleList"/>
    <dgm:cxn modelId="{B3D3918F-69B1-46A4-A10C-7EA15CBB51E9}" type="presParOf" srcId="{1582F1D2-2F33-47F6-AA0D-3F7D3DDAA061}" destId="{28BD93DE-28CC-4B66-8290-D1905407D13E}" srcOrd="2" destOrd="0" presId="urn:microsoft.com/office/officeart/2018/2/layout/IconCircleList"/>
    <dgm:cxn modelId="{1DC55140-0668-4FFB-AD04-C45586DAF932}" type="presParOf" srcId="{1582F1D2-2F33-47F6-AA0D-3F7D3DDAA061}" destId="{8540D744-3ECF-453E-A2B1-F1EFDB6B63D4}" srcOrd="3" destOrd="0" presId="urn:microsoft.com/office/officeart/2018/2/layout/IconCircleList"/>
    <dgm:cxn modelId="{231EE9D8-2EA8-498B-A80A-0C582CE11D79}" type="presParOf" srcId="{40930493-7EB1-4BC0-B90A-8B8A42588117}" destId="{02A3811F-D1C5-4EE0-B0CE-5C81E077728F}" srcOrd="1" destOrd="0" presId="urn:microsoft.com/office/officeart/2018/2/layout/IconCircleList"/>
    <dgm:cxn modelId="{8926936E-B552-489F-8326-CA1E79884BB0}" type="presParOf" srcId="{40930493-7EB1-4BC0-B90A-8B8A42588117}" destId="{ED2022BA-BB27-442D-A5E8-4BFEF6C965DE}" srcOrd="2" destOrd="0" presId="urn:microsoft.com/office/officeart/2018/2/layout/IconCircleList"/>
    <dgm:cxn modelId="{18418F84-14BE-40C4-9E52-980C00DC386B}" type="presParOf" srcId="{ED2022BA-BB27-442D-A5E8-4BFEF6C965DE}" destId="{97A6F208-70D8-4D71-A7E5-660C3C982178}" srcOrd="0" destOrd="0" presId="urn:microsoft.com/office/officeart/2018/2/layout/IconCircleList"/>
    <dgm:cxn modelId="{B07A18E9-321C-4632-AB6B-56DFA975B019}" type="presParOf" srcId="{ED2022BA-BB27-442D-A5E8-4BFEF6C965DE}" destId="{2F6E5B7C-E3AE-44CC-A39E-9ACC3A8DB732}" srcOrd="1" destOrd="0" presId="urn:microsoft.com/office/officeart/2018/2/layout/IconCircleList"/>
    <dgm:cxn modelId="{130F336E-A729-4DD1-9475-61C21BF985E1}" type="presParOf" srcId="{ED2022BA-BB27-442D-A5E8-4BFEF6C965DE}" destId="{66F61B2E-0A43-4C1D-9D5E-CAFBB28A71D0}" srcOrd="2" destOrd="0" presId="urn:microsoft.com/office/officeart/2018/2/layout/IconCircleList"/>
    <dgm:cxn modelId="{911FF9B4-5C23-483B-BA8B-63F847CFDDDF}" type="presParOf" srcId="{ED2022BA-BB27-442D-A5E8-4BFEF6C965DE}" destId="{4ED4DF8A-0EB5-40C6-831B-5DEB11049892}" srcOrd="3" destOrd="0" presId="urn:microsoft.com/office/officeart/2018/2/layout/IconCircleList"/>
    <dgm:cxn modelId="{D4111462-2ABA-455D-BC98-FDCAEFFD9DAA}" type="presParOf" srcId="{40930493-7EB1-4BC0-B90A-8B8A42588117}" destId="{E4D90A10-8475-43A4-940D-A13A817D564D}" srcOrd="3" destOrd="0" presId="urn:microsoft.com/office/officeart/2018/2/layout/IconCircleList"/>
    <dgm:cxn modelId="{6D71C7F6-17E5-4D9B-BE02-269F2A569BD2}" type="presParOf" srcId="{40930493-7EB1-4BC0-B90A-8B8A42588117}" destId="{21903B48-2CBE-465E-B93A-33DF1135EB26}" srcOrd="4" destOrd="0" presId="urn:microsoft.com/office/officeart/2018/2/layout/IconCircleList"/>
    <dgm:cxn modelId="{C8C2819B-0362-4A8A-8AEA-CDC946FE46F0}" type="presParOf" srcId="{21903B48-2CBE-465E-B93A-33DF1135EB26}" destId="{65A9C933-A656-44FD-9CBE-5E5E1733CC2D}" srcOrd="0" destOrd="0" presId="urn:microsoft.com/office/officeart/2018/2/layout/IconCircleList"/>
    <dgm:cxn modelId="{5EAE4079-A891-4662-938C-42713240DB9D}" type="presParOf" srcId="{21903B48-2CBE-465E-B93A-33DF1135EB26}" destId="{60F56912-4294-45A7-A1AE-F167B86F0175}" srcOrd="1" destOrd="0" presId="urn:microsoft.com/office/officeart/2018/2/layout/IconCircleList"/>
    <dgm:cxn modelId="{C29B6149-1B39-499C-8D8B-6F05B8FCE050}" type="presParOf" srcId="{21903B48-2CBE-465E-B93A-33DF1135EB26}" destId="{0A22042E-4A3B-41DC-85E7-DA1F012442F4}" srcOrd="2" destOrd="0" presId="urn:microsoft.com/office/officeart/2018/2/layout/IconCircleList"/>
    <dgm:cxn modelId="{3065469A-100C-413F-A2C5-5EFC4486DB7D}" type="presParOf" srcId="{21903B48-2CBE-465E-B93A-33DF1135EB26}" destId="{344B0550-0F19-4CFD-BB31-35F01323E96C}" srcOrd="3" destOrd="0" presId="urn:microsoft.com/office/officeart/2018/2/layout/IconCircleList"/>
    <dgm:cxn modelId="{9A789131-7E0E-4ECB-A0F9-0EB7D0709995}" type="presParOf" srcId="{40930493-7EB1-4BC0-B90A-8B8A42588117}" destId="{7B955543-AE04-47F9-98D3-C47D479D68F4}" srcOrd="5" destOrd="0" presId="urn:microsoft.com/office/officeart/2018/2/layout/IconCircleList"/>
    <dgm:cxn modelId="{98E3AE22-9A62-46EA-BA2E-8518DFF16C35}" type="presParOf" srcId="{40930493-7EB1-4BC0-B90A-8B8A42588117}" destId="{CA4C69A8-9FD5-4CA8-9A79-81F82C99E311}" srcOrd="6" destOrd="0" presId="urn:microsoft.com/office/officeart/2018/2/layout/IconCircleList"/>
    <dgm:cxn modelId="{BE2D9A29-C07D-48E3-B2D2-2EDDE4ABEB61}" type="presParOf" srcId="{CA4C69A8-9FD5-4CA8-9A79-81F82C99E311}" destId="{F89174EC-6CA5-4143-97FE-A1AAD3ADFF52}" srcOrd="0" destOrd="0" presId="urn:microsoft.com/office/officeart/2018/2/layout/IconCircleList"/>
    <dgm:cxn modelId="{82F4083E-A3E2-4EBF-BD52-35FAD65FE70D}" type="presParOf" srcId="{CA4C69A8-9FD5-4CA8-9A79-81F82C99E311}" destId="{F386CC13-70C3-4BF1-B4C1-1E6532C57947}" srcOrd="1" destOrd="0" presId="urn:microsoft.com/office/officeart/2018/2/layout/IconCircleList"/>
    <dgm:cxn modelId="{FCA02ED5-41D5-45B4-BD44-3BBAB8C51A96}" type="presParOf" srcId="{CA4C69A8-9FD5-4CA8-9A79-81F82C99E311}" destId="{FE041F2F-0851-4CCE-B8F5-0F12414D5E46}" srcOrd="2" destOrd="0" presId="urn:microsoft.com/office/officeart/2018/2/layout/IconCircleList"/>
    <dgm:cxn modelId="{42899E4D-59F2-4619-BE3B-41639574B790}" type="presParOf" srcId="{CA4C69A8-9FD5-4CA8-9A79-81F82C99E311}" destId="{C840A748-93EA-4C54-82B9-BC53E69229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09733-6FA9-4274-8AD5-63898B72AD3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0C4DB3F-EB0D-42AA-A974-90E5C0C26DEA}">
      <dgm:prSet/>
      <dgm:spPr/>
      <dgm:t>
        <a:bodyPr/>
        <a:lstStyle/>
        <a:p>
          <a:r>
            <a:rPr lang="en-US" b="0" i="0" baseline="0" dirty="0"/>
            <a:t>The main limitations of these previous works include </a:t>
          </a:r>
          <a:endParaRPr lang="en-US" dirty="0"/>
        </a:p>
      </dgm:t>
    </dgm:pt>
    <dgm:pt modelId="{642B29B4-8A58-43BB-9ED3-B482C8CB4D03}" type="parTrans" cxnId="{A0F03321-18A1-4B1F-A2FB-82E6729E5959}">
      <dgm:prSet/>
      <dgm:spPr/>
      <dgm:t>
        <a:bodyPr/>
        <a:lstStyle/>
        <a:p>
          <a:endParaRPr lang="en-US"/>
        </a:p>
      </dgm:t>
    </dgm:pt>
    <dgm:pt modelId="{AF9949EA-ACB6-4D3A-801E-245BF76C2FAF}" type="sibTrans" cxnId="{A0F03321-18A1-4B1F-A2FB-82E6729E5959}">
      <dgm:prSet/>
      <dgm:spPr/>
      <dgm:t>
        <a:bodyPr/>
        <a:lstStyle/>
        <a:p>
          <a:endParaRPr lang="en-US"/>
        </a:p>
      </dgm:t>
    </dgm:pt>
    <dgm:pt modelId="{730F2629-FAB8-4A61-80F2-1AAF3869607B}">
      <dgm:prSet/>
      <dgm:spPr/>
      <dgm:t>
        <a:bodyPr/>
        <a:lstStyle/>
        <a:p>
          <a:r>
            <a:rPr lang="en-US" baseline="0"/>
            <a:t>I</a:t>
          </a:r>
          <a:r>
            <a:rPr lang="en-US" b="0" i="0" baseline="0"/>
            <a:t>gnoring potential non-linear relationships among the features.</a:t>
          </a:r>
          <a:endParaRPr lang="en-US"/>
        </a:p>
      </dgm:t>
    </dgm:pt>
    <dgm:pt modelId="{D3154DCF-57F7-404B-BECB-8E8E6C547EA3}" type="parTrans" cxnId="{062136E6-037D-4941-80EB-2856C8675B56}">
      <dgm:prSet/>
      <dgm:spPr/>
      <dgm:t>
        <a:bodyPr/>
        <a:lstStyle/>
        <a:p>
          <a:endParaRPr lang="en-US"/>
        </a:p>
      </dgm:t>
    </dgm:pt>
    <dgm:pt modelId="{8621FE92-AF89-49BD-841B-258C926E93C3}" type="sibTrans" cxnId="{062136E6-037D-4941-80EB-2856C8675B56}">
      <dgm:prSet/>
      <dgm:spPr/>
      <dgm:t>
        <a:bodyPr/>
        <a:lstStyle/>
        <a:p>
          <a:endParaRPr lang="en-US"/>
        </a:p>
      </dgm:t>
    </dgm:pt>
    <dgm:pt modelId="{F98A0CDA-D71D-45D0-B49B-8B7630067EAC}">
      <dgm:prSet/>
      <dgm:spPr/>
      <dgm:t>
        <a:bodyPr/>
        <a:lstStyle/>
        <a:p>
          <a:r>
            <a:rPr lang="en-US" baseline="0" dirty="0"/>
            <a:t>I</a:t>
          </a:r>
          <a:r>
            <a:rPr lang="en-US" b="0" i="0" baseline="0" dirty="0"/>
            <a:t>gnoring the contribution of features with weak signals</a:t>
          </a:r>
          <a:endParaRPr lang="en-US" dirty="0"/>
        </a:p>
      </dgm:t>
    </dgm:pt>
    <dgm:pt modelId="{21924EF7-17FE-4472-BF17-C44B9BBEE930}" type="parTrans" cxnId="{829605C2-7973-400C-AF85-47363B9B1F8B}">
      <dgm:prSet/>
      <dgm:spPr/>
      <dgm:t>
        <a:bodyPr/>
        <a:lstStyle/>
        <a:p>
          <a:endParaRPr lang="en-US"/>
        </a:p>
      </dgm:t>
    </dgm:pt>
    <dgm:pt modelId="{B8560D26-5717-4DB7-8580-68CA2E05AC03}" type="sibTrans" cxnId="{829605C2-7973-400C-AF85-47363B9B1F8B}">
      <dgm:prSet/>
      <dgm:spPr/>
      <dgm:t>
        <a:bodyPr/>
        <a:lstStyle/>
        <a:p>
          <a:endParaRPr lang="en-US"/>
        </a:p>
      </dgm:t>
    </dgm:pt>
    <dgm:pt modelId="{D3F12B29-9517-4C6A-950F-477B70F61308}">
      <dgm:prSet/>
      <dgm:spPr/>
      <dgm:t>
        <a:bodyPr/>
        <a:lstStyle/>
        <a:p>
          <a:r>
            <a:rPr lang="en-US" baseline="0"/>
            <a:t>O</a:t>
          </a:r>
          <a:r>
            <a:rPr lang="en-US" b="0" i="0" baseline="0"/>
            <a:t>ver-simplifying the complex prediction problem, such as using single-layer ANNs.</a:t>
          </a:r>
          <a:endParaRPr lang="en-US"/>
        </a:p>
      </dgm:t>
    </dgm:pt>
    <dgm:pt modelId="{0A57A538-20F7-4A51-9DC4-3361216E59E8}" type="parTrans" cxnId="{238DE6EF-D73A-485F-A71E-34E02A98CEA5}">
      <dgm:prSet/>
      <dgm:spPr/>
      <dgm:t>
        <a:bodyPr/>
        <a:lstStyle/>
        <a:p>
          <a:endParaRPr lang="en-US"/>
        </a:p>
      </dgm:t>
    </dgm:pt>
    <dgm:pt modelId="{5A23B077-093B-443A-81AC-7D78414DFDEB}" type="sibTrans" cxnId="{238DE6EF-D73A-485F-A71E-34E02A98CEA5}">
      <dgm:prSet/>
      <dgm:spPr/>
      <dgm:t>
        <a:bodyPr/>
        <a:lstStyle/>
        <a:p>
          <a:endParaRPr lang="en-US"/>
        </a:p>
      </dgm:t>
    </dgm:pt>
    <dgm:pt modelId="{EB583852-BED8-4EE3-8687-70F54C934092}" type="pres">
      <dgm:prSet presAssocID="{47809733-6FA9-4274-8AD5-63898B72AD3B}" presName="hierChild1" presStyleCnt="0">
        <dgm:presLayoutVars>
          <dgm:chPref val="1"/>
          <dgm:dir/>
          <dgm:animOne val="branch"/>
          <dgm:animLvl val="lvl"/>
          <dgm:resizeHandles/>
        </dgm:presLayoutVars>
      </dgm:prSet>
      <dgm:spPr/>
    </dgm:pt>
    <dgm:pt modelId="{158DCAA5-9F52-430E-9FF6-A18C79FCEDD8}" type="pres">
      <dgm:prSet presAssocID="{40C4DB3F-EB0D-42AA-A974-90E5C0C26DEA}" presName="hierRoot1" presStyleCnt="0"/>
      <dgm:spPr/>
    </dgm:pt>
    <dgm:pt modelId="{F5FA9ACA-38AD-46C8-AF5D-B4E85A6DD69F}" type="pres">
      <dgm:prSet presAssocID="{40C4DB3F-EB0D-42AA-A974-90E5C0C26DEA}" presName="composite" presStyleCnt="0"/>
      <dgm:spPr/>
    </dgm:pt>
    <dgm:pt modelId="{31EC65A1-D70D-477A-9987-71DB6594A47F}" type="pres">
      <dgm:prSet presAssocID="{40C4DB3F-EB0D-42AA-A974-90E5C0C26DEA}" presName="background" presStyleLbl="node0" presStyleIdx="0" presStyleCnt="1"/>
      <dgm:spPr/>
    </dgm:pt>
    <dgm:pt modelId="{7350FDE3-0628-4A66-9AD3-BA83B94D91F0}" type="pres">
      <dgm:prSet presAssocID="{40C4DB3F-EB0D-42AA-A974-90E5C0C26DEA}" presName="text" presStyleLbl="fgAcc0" presStyleIdx="0" presStyleCnt="1" custLinFactNeighborX="-8467" custLinFactNeighborY="-672">
        <dgm:presLayoutVars>
          <dgm:chPref val="3"/>
        </dgm:presLayoutVars>
      </dgm:prSet>
      <dgm:spPr/>
    </dgm:pt>
    <dgm:pt modelId="{A3960E2F-B581-4551-B724-E1530D2F2F67}" type="pres">
      <dgm:prSet presAssocID="{40C4DB3F-EB0D-42AA-A974-90E5C0C26DEA}" presName="hierChild2" presStyleCnt="0"/>
      <dgm:spPr/>
    </dgm:pt>
    <dgm:pt modelId="{79738716-516A-4639-A46B-EF6F7598B5D4}" type="pres">
      <dgm:prSet presAssocID="{D3154DCF-57F7-404B-BECB-8E8E6C547EA3}" presName="Name10" presStyleLbl="parChTrans1D2" presStyleIdx="0" presStyleCnt="3"/>
      <dgm:spPr/>
    </dgm:pt>
    <dgm:pt modelId="{FF79AEFF-F5E5-4F71-A9AC-B1FCF9BD1E29}" type="pres">
      <dgm:prSet presAssocID="{730F2629-FAB8-4A61-80F2-1AAF3869607B}" presName="hierRoot2" presStyleCnt="0"/>
      <dgm:spPr/>
    </dgm:pt>
    <dgm:pt modelId="{935A90E8-357A-4123-A90C-58C141D0481F}" type="pres">
      <dgm:prSet presAssocID="{730F2629-FAB8-4A61-80F2-1AAF3869607B}" presName="composite2" presStyleCnt="0"/>
      <dgm:spPr/>
    </dgm:pt>
    <dgm:pt modelId="{3780E469-AE24-4CA6-A73B-DA26C0593354}" type="pres">
      <dgm:prSet presAssocID="{730F2629-FAB8-4A61-80F2-1AAF3869607B}" presName="background2" presStyleLbl="node2" presStyleIdx="0" presStyleCnt="3"/>
      <dgm:spPr/>
    </dgm:pt>
    <dgm:pt modelId="{154972A7-3CB7-408B-AABE-6622111AB685}" type="pres">
      <dgm:prSet presAssocID="{730F2629-FAB8-4A61-80F2-1AAF3869607B}" presName="text2" presStyleLbl="fgAcc2" presStyleIdx="0" presStyleCnt="3">
        <dgm:presLayoutVars>
          <dgm:chPref val="3"/>
        </dgm:presLayoutVars>
      </dgm:prSet>
      <dgm:spPr/>
    </dgm:pt>
    <dgm:pt modelId="{74298AB3-2463-417B-BFD6-A35CFA96DE20}" type="pres">
      <dgm:prSet presAssocID="{730F2629-FAB8-4A61-80F2-1AAF3869607B}" presName="hierChild3" presStyleCnt="0"/>
      <dgm:spPr/>
    </dgm:pt>
    <dgm:pt modelId="{00F06992-8271-469F-BD44-E81FAC6BDE7C}" type="pres">
      <dgm:prSet presAssocID="{21924EF7-17FE-4472-BF17-C44B9BBEE930}" presName="Name10" presStyleLbl="parChTrans1D2" presStyleIdx="1" presStyleCnt="3"/>
      <dgm:spPr/>
    </dgm:pt>
    <dgm:pt modelId="{758BF0EB-3CE1-449E-877F-38BB6F41F473}" type="pres">
      <dgm:prSet presAssocID="{F98A0CDA-D71D-45D0-B49B-8B7630067EAC}" presName="hierRoot2" presStyleCnt="0"/>
      <dgm:spPr/>
    </dgm:pt>
    <dgm:pt modelId="{9ADB93A9-32D2-43B9-83D7-89B4F44527B2}" type="pres">
      <dgm:prSet presAssocID="{F98A0CDA-D71D-45D0-B49B-8B7630067EAC}" presName="composite2" presStyleCnt="0"/>
      <dgm:spPr/>
    </dgm:pt>
    <dgm:pt modelId="{1EE9FC14-6BA6-4D44-A50D-BCB21028C700}" type="pres">
      <dgm:prSet presAssocID="{F98A0CDA-D71D-45D0-B49B-8B7630067EAC}" presName="background2" presStyleLbl="node2" presStyleIdx="1" presStyleCnt="3"/>
      <dgm:spPr/>
    </dgm:pt>
    <dgm:pt modelId="{0BC29406-208D-453C-BCE4-0DC84D03175F}" type="pres">
      <dgm:prSet presAssocID="{F98A0CDA-D71D-45D0-B49B-8B7630067EAC}" presName="text2" presStyleLbl="fgAcc2" presStyleIdx="1" presStyleCnt="3">
        <dgm:presLayoutVars>
          <dgm:chPref val="3"/>
        </dgm:presLayoutVars>
      </dgm:prSet>
      <dgm:spPr/>
    </dgm:pt>
    <dgm:pt modelId="{C81F0B6E-BBA4-434D-8A71-2C31B2AE466B}" type="pres">
      <dgm:prSet presAssocID="{F98A0CDA-D71D-45D0-B49B-8B7630067EAC}" presName="hierChild3" presStyleCnt="0"/>
      <dgm:spPr/>
    </dgm:pt>
    <dgm:pt modelId="{BD2FDC24-5430-444A-97F9-588621C4FA39}" type="pres">
      <dgm:prSet presAssocID="{0A57A538-20F7-4A51-9DC4-3361216E59E8}" presName="Name10" presStyleLbl="parChTrans1D2" presStyleIdx="2" presStyleCnt="3"/>
      <dgm:spPr/>
    </dgm:pt>
    <dgm:pt modelId="{EE3037C0-C86C-48E4-BDD8-991455AD1BDB}" type="pres">
      <dgm:prSet presAssocID="{D3F12B29-9517-4C6A-950F-477B70F61308}" presName="hierRoot2" presStyleCnt="0"/>
      <dgm:spPr/>
    </dgm:pt>
    <dgm:pt modelId="{32C7A494-608F-4990-A2F3-8E971D315550}" type="pres">
      <dgm:prSet presAssocID="{D3F12B29-9517-4C6A-950F-477B70F61308}" presName="composite2" presStyleCnt="0"/>
      <dgm:spPr/>
    </dgm:pt>
    <dgm:pt modelId="{E4D3E7EB-D676-4A58-BE1A-40E8CA993382}" type="pres">
      <dgm:prSet presAssocID="{D3F12B29-9517-4C6A-950F-477B70F61308}" presName="background2" presStyleLbl="node2" presStyleIdx="2" presStyleCnt="3"/>
      <dgm:spPr/>
    </dgm:pt>
    <dgm:pt modelId="{84CE5F9F-3C32-4FCA-A58A-7C4019926527}" type="pres">
      <dgm:prSet presAssocID="{D3F12B29-9517-4C6A-950F-477B70F61308}" presName="text2" presStyleLbl="fgAcc2" presStyleIdx="2" presStyleCnt="3">
        <dgm:presLayoutVars>
          <dgm:chPref val="3"/>
        </dgm:presLayoutVars>
      </dgm:prSet>
      <dgm:spPr/>
    </dgm:pt>
    <dgm:pt modelId="{77C4A534-9A39-4FB1-9340-B8D6114F3A3C}" type="pres">
      <dgm:prSet presAssocID="{D3F12B29-9517-4C6A-950F-477B70F61308}" presName="hierChild3" presStyleCnt="0"/>
      <dgm:spPr/>
    </dgm:pt>
  </dgm:ptLst>
  <dgm:cxnLst>
    <dgm:cxn modelId="{AC441810-FC20-452A-9F19-FC30172B9532}" type="presOf" srcId="{0A57A538-20F7-4A51-9DC4-3361216E59E8}" destId="{BD2FDC24-5430-444A-97F9-588621C4FA39}" srcOrd="0" destOrd="0" presId="urn:microsoft.com/office/officeart/2005/8/layout/hierarchy1"/>
    <dgm:cxn modelId="{A0F03321-18A1-4B1F-A2FB-82E6729E5959}" srcId="{47809733-6FA9-4274-8AD5-63898B72AD3B}" destId="{40C4DB3F-EB0D-42AA-A974-90E5C0C26DEA}" srcOrd="0" destOrd="0" parTransId="{642B29B4-8A58-43BB-9ED3-B482C8CB4D03}" sibTransId="{AF9949EA-ACB6-4D3A-801E-245BF76C2FAF}"/>
    <dgm:cxn modelId="{94097236-85E4-492A-A679-5E7C67B0CEB2}" type="presOf" srcId="{D3154DCF-57F7-404B-BECB-8E8E6C547EA3}" destId="{79738716-516A-4639-A46B-EF6F7598B5D4}" srcOrd="0" destOrd="0" presId="urn:microsoft.com/office/officeart/2005/8/layout/hierarchy1"/>
    <dgm:cxn modelId="{02A79178-CBB3-4E23-A9BC-D498F3063AEA}" type="presOf" srcId="{D3F12B29-9517-4C6A-950F-477B70F61308}" destId="{84CE5F9F-3C32-4FCA-A58A-7C4019926527}" srcOrd="0" destOrd="0" presId="urn:microsoft.com/office/officeart/2005/8/layout/hierarchy1"/>
    <dgm:cxn modelId="{30E0B590-AD8E-40A9-9E51-CA4241C0ED6A}" type="presOf" srcId="{47809733-6FA9-4274-8AD5-63898B72AD3B}" destId="{EB583852-BED8-4EE3-8687-70F54C934092}" srcOrd="0" destOrd="0" presId="urn:microsoft.com/office/officeart/2005/8/layout/hierarchy1"/>
    <dgm:cxn modelId="{B867B59B-8A17-405B-BFFD-FE697A446944}" type="presOf" srcId="{730F2629-FAB8-4A61-80F2-1AAF3869607B}" destId="{154972A7-3CB7-408B-AABE-6622111AB685}" srcOrd="0" destOrd="0" presId="urn:microsoft.com/office/officeart/2005/8/layout/hierarchy1"/>
    <dgm:cxn modelId="{336492A7-59C6-40C8-B20B-5D06C1FE47BB}" type="presOf" srcId="{F98A0CDA-D71D-45D0-B49B-8B7630067EAC}" destId="{0BC29406-208D-453C-BCE4-0DC84D03175F}" srcOrd="0" destOrd="0" presId="urn:microsoft.com/office/officeart/2005/8/layout/hierarchy1"/>
    <dgm:cxn modelId="{C8014FC1-0BB3-4D61-B29A-BAB61C7A5CCB}" type="presOf" srcId="{40C4DB3F-EB0D-42AA-A974-90E5C0C26DEA}" destId="{7350FDE3-0628-4A66-9AD3-BA83B94D91F0}" srcOrd="0" destOrd="0" presId="urn:microsoft.com/office/officeart/2005/8/layout/hierarchy1"/>
    <dgm:cxn modelId="{829605C2-7973-400C-AF85-47363B9B1F8B}" srcId="{40C4DB3F-EB0D-42AA-A974-90E5C0C26DEA}" destId="{F98A0CDA-D71D-45D0-B49B-8B7630067EAC}" srcOrd="1" destOrd="0" parTransId="{21924EF7-17FE-4472-BF17-C44B9BBEE930}" sibTransId="{B8560D26-5717-4DB7-8580-68CA2E05AC03}"/>
    <dgm:cxn modelId="{15B0F8D9-FD83-41F2-94CF-E919B7C7616B}" type="presOf" srcId="{21924EF7-17FE-4472-BF17-C44B9BBEE930}" destId="{00F06992-8271-469F-BD44-E81FAC6BDE7C}" srcOrd="0" destOrd="0" presId="urn:microsoft.com/office/officeart/2005/8/layout/hierarchy1"/>
    <dgm:cxn modelId="{062136E6-037D-4941-80EB-2856C8675B56}" srcId="{40C4DB3F-EB0D-42AA-A974-90E5C0C26DEA}" destId="{730F2629-FAB8-4A61-80F2-1AAF3869607B}" srcOrd="0" destOrd="0" parTransId="{D3154DCF-57F7-404B-BECB-8E8E6C547EA3}" sibTransId="{8621FE92-AF89-49BD-841B-258C926E93C3}"/>
    <dgm:cxn modelId="{238DE6EF-D73A-485F-A71E-34E02A98CEA5}" srcId="{40C4DB3F-EB0D-42AA-A974-90E5C0C26DEA}" destId="{D3F12B29-9517-4C6A-950F-477B70F61308}" srcOrd="2" destOrd="0" parTransId="{0A57A538-20F7-4A51-9DC4-3361216E59E8}" sibTransId="{5A23B077-093B-443A-81AC-7D78414DFDEB}"/>
    <dgm:cxn modelId="{F1846E9A-5FF3-487C-A5C3-2959C9A1F086}" type="presParOf" srcId="{EB583852-BED8-4EE3-8687-70F54C934092}" destId="{158DCAA5-9F52-430E-9FF6-A18C79FCEDD8}" srcOrd="0" destOrd="0" presId="urn:microsoft.com/office/officeart/2005/8/layout/hierarchy1"/>
    <dgm:cxn modelId="{4ED3C281-0563-44BA-9480-60E548EDB55B}" type="presParOf" srcId="{158DCAA5-9F52-430E-9FF6-A18C79FCEDD8}" destId="{F5FA9ACA-38AD-46C8-AF5D-B4E85A6DD69F}" srcOrd="0" destOrd="0" presId="urn:microsoft.com/office/officeart/2005/8/layout/hierarchy1"/>
    <dgm:cxn modelId="{C71577D1-D7D2-444E-87DC-7071BAE4910F}" type="presParOf" srcId="{F5FA9ACA-38AD-46C8-AF5D-B4E85A6DD69F}" destId="{31EC65A1-D70D-477A-9987-71DB6594A47F}" srcOrd="0" destOrd="0" presId="urn:microsoft.com/office/officeart/2005/8/layout/hierarchy1"/>
    <dgm:cxn modelId="{8BB1979D-9A98-42FB-9BA2-2E4C1AA55EEE}" type="presParOf" srcId="{F5FA9ACA-38AD-46C8-AF5D-B4E85A6DD69F}" destId="{7350FDE3-0628-4A66-9AD3-BA83B94D91F0}" srcOrd="1" destOrd="0" presId="urn:microsoft.com/office/officeart/2005/8/layout/hierarchy1"/>
    <dgm:cxn modelId="{DF23C65B-8186-454B-8B43-FAB0DDE03208}" type="presParOf" srcId="{158DCAA5-9F52-430E-9FF6-A18C79FCEDD8}" destId="{A3960E2F-B581-4551-B724-E1530D2F2F67}" srcOrd="1" destOrd="0" presId="urn:microsoft.com/office/officeart/2005/8/layout/hierarchy1"/>
    <dgm:cxn modelId="{D0CE30D0-C711-4FC9-A288-3B3B84CFEFD7}" type="presParOf" srcId="{A3960E2F-B581-4551-B724-E1530D2F2F67}" destId="{79738716-516A-4639-A46B-EF6F7598B5D4}" srcOrd="0" destOrd="0" presId="urn:microsoft.com/office/officeart/2005/8/layout/hierarchy1"/>
    <dgm:cxn modelId="{6F68A041-354F-423D-9CC1-5034BA8F2956}" type="presParOf" srcId="{A3960E2F-B581-4551-B724-E1530D2F2F67}" destId="{FF79AEFF-F5E5-4F71-A9AC-B1FCF9BD1E29}" srcOrd="1" destOrd="0" presId="urn:microsoft.com/office/officeart/2005/8/layout/hierarchy1"/>
    <dgm:cxn modelId="{477E5746-F5D6-4324-BBC9-39289F707EE6}" type="presParOf" srcId="{FF79AEFF-F5E5-4F71-A9AC-B1FCF9BD1E29}" destId="{935A90E8-357A-4123-A90C-58C141D0481F}" srcOrd="0" destOrd="0" presId="urn:microsoft.com/office/officeart/2005/8/layout/hierarchy1"/>
    <dgm:cxn modelId="{F69FBEBF-809F-44C8-96FF-28ECDC4EE8B7}" type="presParOf" srcId="{935A90E8-357A-4123-A90C-58C141D0481F}" destId="{3780E469-AE24-4CA6-A73B-DA26C0593354}" srcOrd="0" destOrd="0" presId="urn:microsoft.com/office/officeart/2005/8/layout/hierarchy1"/>
    <dgm:cxn modelId="{BDCCD9B8-9573-4769-8051-5BF2389D4063}" type="presParOf" srcId="{935A90E8-357A-4123-A90C-58C141D0481F}" destId="{154972A7-3CB7-408B-AABE-6622111AB685}" srcOrd="1" destOrd="0" presId="urn:microsoft.com/office/officeart/2005/8/layout/hierarchy1"/>
    <dgm:cxn modelId="{9E0336D6-2168-4BA0-A815-0C93DC5CD9CF}" type="presParOf" srcId="{FF79AEFF-F5E5-4F71-A9AC-B1FCF9BD1E29}" destId="{74298AB3-2463-417B-BFD6-A35CFA96DE20}" srcOrd="1" destOrd="0" presId="urn:microsoft.com/office/officeart/2005/8/layout/hierarchy1"/>
    <dgm:cxn modelId="{12248DE8-79E6-46E9-86F1-8EBA5DAE7EFD}" type="presParOf" srcId="{A3960E2F-B581-4551-B724-E1530D2F2F67}" destId="{00F06992-8271-469F-BD44-E81FAC6BDE7C}" srcOrd="2" destOrd="0" presId="urn:microsoft.com/office/officeart/2005/8/layout/hierarchy1"/>
    <dgm:cxn modelId="{685D910E-EB7D-41D5-BF1A-E87785C5A98C}" type="presParOf" srcId="{A3960E2F-B581-4551-B724-E1530D2F2F67}" destId="{758BF0EB-3CE1-449E-877F-38BB6F41F473}" srcOrd="3" destOrd="0" presId="urn:microsoft.com/office/officeart/2005/8/layout/hierarchy1"/>
    <dgm:cxn modelId="{8D541C9D-9824-4F51-BAF0-75FD27172FDA}" type="presParOf" srcId="{758BF0EB-3CE1-449E-877F-38BB6F41F473}" destId="{9ADB93A9-32D2-43B9-83D7-89B4F44527B2}" srcOrd="0" destOrd="0" presId="urn:microsoft.com/office/officeart/2005/8/layout/hierarchy1"/>
    <dgm:cxn modelId="{B1ABAC98-FF85-40C8-89FD-86117F8E89CB}" type="presParOf" srcId="{9ADB93A9-32D2-43B9-83D7-89B4F44527B2}" destId="{1EE9FC14-6BA6-4D44-A50D-BCB21028C700}" srcOrd="0" destOrd="0" presId="urn:microsoft.com/office/officeart/2005/8/layout/hierarchy1"/>
    <dgm:cxn modelId="{B5895061-2F7A-4598-B34F-5F2DBE1BF3F1}" type="presParOf" srcId="{9ADB93A9-32D2-43B9-83D7-89B4F44527B2}" destId="{0BC29406-208D-453C-BCE4-0DC84D03175F}" srcOrd="1" destOrd="0" presId="urn:microsoft.com/office/officeart/2005/8/layout/hierarchy1"/>
    <dgm:cxn modelId="{BA8F9C42-763C-414E-9E96-14FB9166F6EE}" type="presParOf" srcId="{758BF0EB-3CE1-449E-877F-38BB6F41F473}" destId="{C81F0B6E-BBA4-434D-8A71-2C31B2AE466B}" srcOrd="1" destOrd="0" presId="urn:microsoft.com/office/officeart/2005/8/layout/hierarchy1"/>
    <dgm:cxn modelId="{38DEA584-09CA-4112-83C3-C86A6938F7E5}" type="presParOf" srcId="{A3960E2F-B581-4551-B724-E1530D2F2F67}" destId="{BD2FDC24-5430-444A-97F9-588621C4FA39}" srcOrd="4" destOrd="0" presId="urn:microsoft.com/office/officeart/2005/8/layout/hierarchy1"/>
    <dgm:cxn modelId="{CE9298F5-D0C5-4DED-856D-EA7E061C1BAD}" type="presParOf" srcId="{A3960E2F-B581-4551-B724-E1530D2F2F67}" destId="{EE3037C0-C86C-48E4-BDD8-991455AD1BDB}" srcOrd="5" destOrd="0" presId="urn:microsoft.com/office/officeart/2005/8/layout/hierarchy1"/>
    <dgm:cxn modelId="{6D2FA5FC-DAEE-4098-B2E5-424895B97BA3}" type="presParOf" srcId="{EE3037C0-C86C-48E4-BDD8-991455AD1BDB}" destId="{32C7A494-608F-4990-A2F3-8E971D315550}" srcOrd="0" destOrd="0" presId="urn:microsoft.com/office/officeart/2005/8/layout/hierarchy1"/>
    <dgm:cxn modelId="{B57BAA5A-6FC2-48F5-BB57-ECF3461D1A04}" type="presParOf" srcId="{32C7A494-608F-4990-A2F3-8E971D315550}" destId="{E4D3E7EB-D676-4A58-BE1A-40E8CA993382}" srcOrd="0" destOrd="0" presId="urn:microsoft.com/office/officeart/2005/8/layout/hierarchy1"/>
    <dgm:cxn modelId="{6C5D06FB-EA38-4321-BF3F-70A7EF990274}" type="presParOf" srcId="{32C7A494-608F-4990-A2F3-8E971D315550}" destId="{84CE5F9F-3C32-4FCA-A58A-7C4019926527}" srcOrd="1" destOrd="0" presId="urn:microsoft.com/office/officeart/2005/8/layout/hierarchy1"/>
    <dgm:cxn modelId="{46A54369-ED47-480B-95C3-22CFD9FA68D5}" type="presParOf" srcId="{EE3037C0-C86C-48E4-BDD8-991455AD1BDB}" destId="{77C4A534-9A39-4FB1-9340-B8D6114F3A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3E3F60-F064-43D4-A7B1-D1BBA2B92FC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B9B8CE-AF82-429E-B308-0BB49EEA82D3}">
      <dgm:prSet/>
      <dgm:spPr/>
      <dgm:t>
        <a:bodyPr/>
        <a:lstStyle/>
        <a:p>
          <a:r>
            <a:rPr lang="en-IN" baseline="0"/>
            <a:t>1)Jupyter Note book (python)</a:t>
          </a:r>
          <a:endParaRPr lang="en-US"/>
        </a:p>
      </dgm:t>
    </dgm:pt>
    <dgm:pt modelId="{1ECBAB5B-EAE1-4BCB-AE7A-E3803701BE85}" type="parTrans" cxnId="{7B0E07FC-7E3E-4FE3-926E-6D32AE164A37}">
      <dgm:prSet/>
      <dgm:spPr/>
      <dgm:t>
        <a:bodyPr/>
        <a:lstStyle/>
        <a:p>
          <a:endParaRPr lang="en-US"/>
        </a:p>
      </dgm:t>
    </dgm:pt>
    <dgm:pt modelId="{9D60BDD8-7F6B-4795-AAD7-165964A2C61B}" type="sibTrans" cxnId="{7B0E07FC-7E3E-4FE3-926E-6D32AE164A37}">
      <dgm:prSet/>
      <dgm:spPr/>
      <dgm:t>
        <a:bodyPr/>
        <a:lstStyle/>
        <a:p>
          <a:endParaRPr lang="en-US"/>
        </a:p>
      </dgm:t>
    </dgm:pt>
    <dgm:pt modelId="{6DD1B148-40A6-4D67-9A19-A19D50C3CAEE}">
      <dgm:prSet/>
      <dgm:spPr/>
      <dgm:t>
        <a:bodyPr/>
        <a:lstStyle/>
        <a:p>
          <a:r>
            <a:rPr lang="en-IN" baseline="0"/>
            <a:t>2)Github open source libraries.</a:t>
          </a:r>
          <a:endParaRPr lang="en-US"/>
        </a:p>
      </dgm:t>
    </dgm:pt>
    <dgm:pt modelId="{087473B6-09BA-4787-9FB8-F965D4DDAA10}" type="parTrans" cxnId="{8A405F23-ACBC-4BD0-A6DD-1893B6220315}">
      <dgm:prSet/>
      <dgm:spPr/>
      <dgm:t>
        <a:bodyPr/>
        <a:lstStyle/>
        <a:p>
          <a:endParaRPr lang="en-US"/>
        </a:p>
      </dgm:t>
    </dgm:pt>
    <dgm:pt modelId="{AE8E4196-3464-487B-A9D4-51FB3F3F4BAB}" type="sibTrans" cxnId="{8A405F23-ACBC-4BD0-A6DD-1893B6220315}">
      <dgm:prSet/>
      <dgm:spPr/>
      <dgm:t>
        <a:bodyPr/>
        <a:lstStyle/>
        <a:p>
          <a:endParaRPr lang="en-US"/>
        </a:p>
      </dgm:t>
    </dgm:pt>
    <dgm:pt modelId="{A9240F77-6F49-4642-80E9-1C75AA11CC9E}">
      <dgm:prSet/>
      <dgm:spPr/>
      <dgm:t>
        <a:bodyPr/>
        <a:lstStyle/>
        <a:p>
          <a:r>
            <a:rPr lang="en-IN" baseline="0"/>
            <a:t>3)Kaggle (data set collection)</a:t>
          </a:r>
          <a:endParaRPr lang="en-US"/>
        </a:p>
      </dgm:t>
    </dgm:pt>
    <dgm:pt modelId="{A5A8E68A-C10C-4ECC-9B2F-CFA071C9FDC3}" type="parTrans" cxnId="{02BAFE9E-4695-476A-876B-E4F4C337F571}">
      <dgm:prSet/>
      <dgm:spPr/>
      <dgm:t>
        <a:bodyPr/>
        <a:lstStyle/>
        <a:p>
          <a:endParaRPr lang="en-US"/>
        </a:p>
      </dgm:t>
    </dgm:pt>
    <dgm:pt modelId="{AE74D5C0-C6B6-4E41-BC9B-AE8189ED33B5}" type="sibTrans" cxnId="{02BAFE9E-4695-476A-876B-E4F4C337F571}">
      <dgm:prSet/>
      <dgm:spPr/>
      <dgm:t>
        <a:bodyPr/>
        <a:lstStyle/>
        <a:p>
          <a:endParaRPr lang="en-US"/>
        </a:p>
      </dgm:t>
    </dgm:pt>
    <dgm:pt modelId="{7D437CEF-0218-4339-8B7F-295B1802E7F8}" type="pres">
      <dgm:prSet presAssocID="{D73E3F60-F064-43D4-A7B1-D1BBA2B92FC9}" presName="root" presStyleCnt="0">
        <dgm:presLayoutVars>
          <dgm:dir/>
          <dgm:resizeHandles val="exact"/>
        </dgm:presLayoutVars>
      </dgm:prSet>
      <dgm:spPr/>
    </dgm:pt>
    <dgm:pt modelId="{6C7E7CD5-A0F8-461E-8400-AB8E8215938A}" type="pres">
      <dgm:prSet presAssocID="{32B9B8CE-AF82-429E-B308-0BB49EEA82D3}" presName="compNode" presStyleCnt="0"/>
      <dgm:spPr/>
    </dgm:pt>
    <dgm:pt modelId="{BBDE87EB-B33D-4EC0-8922-40A0BFF79A67}" type="pres">
      <dgm:prSet presAssocID="{32B9B8CE-AF82-429E-B308-0BB49EEA82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28AB3FBB-D8B5-44E4-8645-ABFA4B414195}" type="pres">
      <dgm:prSet presAssocID="{32B9B8CE-AF82-429E-B308-0BB49EEA82D3}" presName="spaceRect" presStyleCnt="0"/>
      <dgm:spPr/>
    </dgm:pt>
    <dgm:pt modelId="{66C538D2-C16B-4342-BDE5-D685B37F7BDE}" type="pres">
      <dgm:prSet presAssocID="{32B9B8CE-AF82-429E-B308-0BB49EEA82D3}" presName="textRect" presStyleLbl="revTx" presStyleIdx="0" presStyleCnt="3">
        <dgm:presLayoutVars>
          <dgm:chMax val="1"/>
          <dgm:chPref val="1"/>
        </dgm:presLayoutVars>
      </dgm:prSet>
      <dgm:spPr/>
    </dgm:pt>
    <dgm:pt modelId="{ED609CB9-67EB-4423-B216-53368BDA1AC2}" type="pres">
      <dgm:prSet presAssocID="{9D60BDD8-7F6B-4795-AAD7-165964A2C61B}" presName="sibTrans" presStyleCnt="0"/>
      <dgm:spPr/>
    </dgm:pt>
    <dgm:pt modelId="{4AE3AB74-0AC3-427C-B417-BEEA81CF8BE9}" type="pres">
      <dgm:prSet presAssocID="{6DD1B148-40A6-4D67-9A19-A19D50C3CAEE}" presName="compNode" presStyleCnt="0"/>
      <dgm:spPr/>
    </dgm:pt>
    <dgm:pt modelId="{0B87A242-4DC2-4AE9-8359-2B56F0F09A68}" type="pres">
      <dgm:prSet presAssocID="{6DD1B148-40A6-4D67-9A19-A19D50C3CA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F5ED4513-4052-4140-8247-D68A1F4A8186}" type="pres">
      <dgm:prSet presAssocID="{6DD1B148-40A6-4D67-9A19-A19D50C3CAEE}" presName="spaceRect" presStyleCnt="0"/>
      <dgm:spPr/>
    </dgm:pt>
    <dgm:pt modelId="{F04CFD1A-1840-47FF-9887-7EEFC4C3EC54}" type="pres">
      <dgm:prSet presAssocID="{6DD1B148-40A6-4D67-9A19-A19D50C3CAEE}" presName="textRect" presStyleLbl="revTx" presStyleIdx="1" presStyleCnt="3">
        <dgm:presLayoutVars>
          <dgm:chMax val="1"/>
          <dgm:chPref val="1"/>
        </dgm:presLayoutVars>
      </dgm:prSet>
      <dgm:spPr/>
    </dgm:pt>
    <dgm:pt modelId="{85D78DEA-6942-4F95-8058-A826397C7DBE}" type="pres">
      <dgm:prSet presAssocID="{AE8E4196-3464-487B-A9D4-51FB3F3F4BAB}" presName="sibTrans" presStyleCnt="0"/>
      <dgm:spPr/>
    </dgm:pt>
    <dgm:pt modelId="{4D560FF0-F34D-41B5-AC9F-B51E66BC2E84}" type="pres">
      <dgm:prSet presAssocID="{A9240F77-6F49-4642-80E9-1C75AA11CC9E}" presName="compNode" presStyleCnt="0"/>
      <dgm:spPr/>
    </dgm:pt>
    <dgm:pt modelId="{261ABEE5-85A0-46DE-ACEB-1B95A1E39DD3}" type="pres">
      <dgm:prSet presAssocID="{A9240F77-6F49-4642-80E9-1C75AA11CC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6E815FE0-025D-4646-8B6F-AA4A55D0858C}" type="pres">
      <dgm:prSet presAssocID="{A9240F77-6F49-4642-80E9-1C75AA11CC9E}" presName="spaceRect" presStyleCnt="0"/>
      <dgm:spPr/>
    </dgm:pt>
    <dgm:pt modelId="{0A0C5CF6-7B7F-4684-8F54-6F353F225154}" type="pres">
      <dgm:prSet presAssocID="{A9240F77-6F49-4642-80E9-1C75AA11CC9E}" presName="textRect" presStyleLbl="revTx" presStyleIdx="2" presStyleCnt="3">
        <dgm:presLayoutVars>
          <dgm:chMax val="1"/>
          <dgm:chPref val="1"/>
        </dgm:presLayoutVars>
      </dgm:prSet>
      <dgm:spPr/>
    </dgm:pt>
  </dgm:ptLst>
  <dgm:cxnLst>
    <dgm:cxn modelId="{8A405F23-ACBC-4BD0-A6DD-1893B6220315}" srcId="{D73E3F60-F064-43D4-A7B1-D1BBA2B92FC9}" destId="{6DD1B148-40A6-4D67-9A19-A19D50C3CAEE}" srcOrd="1" destOrd="0" parTransId="{087473B6-09BA-4787-9FB8-F965D4DDAA10}" sibTransId="{AE8E4196-3464-487B-A9D4-51FB3F3F4BAB}"/>
    <dgm:cxn modelId="{1E0FC07B-4C20-4BCD-925B-C38683239F37}" type="presOf" srcId="{A9240F77-6F49-4642-80E9-1C75AA11CC9E}" destId="{0A0C5CF6-7B7F-4684-8F54-6F353F225154}" srcOrd="0" destOrd="0" presId="urn:microsoft.com/office/officeart/2018/2/layout/IconLabelList"/>
    <dgm:cxn modelId="{EA6A7693-83F0-4492-8F41-47B3FC09FB5E}" type="presOf" srcId="{6DD1B148-40A6-4D67-9A19-A19D50C3CAEE}" destId="{F04CFD1A-1840-47FF-9887-7EEFC4C3EC54}" srcOrd="0" destOrd="0" presId="urn:microsoft.com/office/officeart/2018/2/layout/IconLabelList"/>
    <dgm:cxn modelId="{02BAFE9E-4695-476A-876B-E4F4C337F571}" srcId="{D73E3F60-F064-43D4-A7B1-D1BBA2B92FC9}" destId="{A9240F77-6F49-4642-80E9-1C75AA11CC9E}" srcOrd="2" destOrd="0" parTransId="{A5A8E68A-C10C-4ECC-9B2F-CFA071C9FDC3}" sibTransId="{AE74D5C0-C6B6-4E41-BC9B-AE8189ED33B5}"/>
    <dgm:cxn modelId="{ABF750C4-C589-4F0E-8EF1-BFFF14DC11CF}" type="presOf" srcId="{D73E3F60-F064-43D4-A7B1-D1BBA2B92FC9}" destId="{7D437CEF-0218-4339-8B7F-295B1802E7F8}" srcOrd="0" destOrd="0" presId="urn:microsoft.com/office/officeart/2018/2/layout/IconLabelList"/>
    <dgm:cxn modelId="{F679EBC4-08C8-48CF-B152-19E8CF4951FB}" type="presOf" srcId="{32B9B8CE-AF82-429E-B308-0BB49EEA82D3}" destId="{66C538D2-C16B-4342-BDE5-D685B37F7BDE}" srcOrd="0" destOrd="0" presId="urn:microsoft.com/office/officeart/2018/2/layout/IconLabelList"/>
    <dgm:cxn modelId="{7B0E07FC-7E3E-4FE3-926E-6D32AE164A37}" srcId="{D73E3F60-F064-43D4-A7B1-D1BBA2B92FC9}" destId="{32B9B8CE-AF82-429E-B308-0BB49EEA82D3}" srcOrd="0" destOrd="0" parTransId="{1ECBAB5B-EAE1-4BCB-AE7A-E3803701BE85}" sibTransId="{9D60BDD8-7F6B-4795-AAD7-165964A2C61B}"/>
    <dgm:cxn modelId="{71AC2914-E938-439A-88B0-65A1548D5B95}" type="presParOf" srcId="{7D437CEF-0218-4339-8B7F-295B1802E7F8}" destId="{6C7E7CD5-A0F8-461E-8400-AB8E8215938A}" srcOrd="0" destOrd="0" presId="urn:microsoft.com/office/officeart/2018/2/layout/IconLabelList"/>
    <dgm:cxn modelId="{A1A33823-63AC-48DA-991E-604AEADAED55}" type="presParOf" srcId="{6C7E7CD5-A0F8-461E-8400-AB8E8215938A}" destId="{BBDE87EB-B33D-4EC0-8922-40A0BFF79A67}" srcOrd="0" destOrd="0" presId="urn:microsoft.com/office/officeart/2018/2/layout/IconLabelList"/>
    <dgm:cxn modelId="{9D0940AE-2EB0-4FC9-8660-B99500046C73}" type="presParOf" srcId="{6C7E7CD5-A0F8-461E-8400-AB8E8215938A}" destId="{28AB3FBB-D8B5-44E4-8645-ABFA4B414195}" srcOrd="1" destOrd="0" presId="urn:microsoft.com/office/officeart/2018/2/layout/IconLabelList"/>
    <dgm:cxn modelId="{803D444C-49F5-47B1-85D3-10B54522DDDC}" type="presParOf" srcId="{6C7E7CD5-A0F8-461E-8400-AB8E8215938A}" destId="{66C538D2-C16B-4342-BDE5-D685B37F7BDE}" srcOrd="2" destOrd="0" presId="urn:microsoft.com/office/officeart/2018/2/layout/IconLabelList"/>
    <dgm:cxn modelId="{5AB1D0F7-302C-4967-8859-DCE5A50713DD}" type="presParOf" srcId="{7D437CEF-0218-4339-8B7F-295B1802E7F8}" destId="{ED609CB9-67EB-4423-B216-53368BDA1AC2}" srcOrd="1" destOrd="0" presId="urn:microsoft.com/office/officeart/2018/2/layout/IconLabelList"/>
    <dgm:cxn modelId="{7AF02D40-4CC1-443A-9F37-16ACD326C025}" type="presParOf" srcId="{7D437CEF-0218-4339-8B7F-295B1802E7F8}" destId="{4AE3AB74-0AC3-427C-B417-BEEA81CF8BE9}" srcOrd="2" destOrd="0" presId="urn:microsoft.com/office/officeart/2018/2/layout/IconLabelList"/>
    <dgm:cxn modelId="{CAECAC9C-ED20-438A-9C8E-E06DE0E3AE8B}" type="presParOf" srcId="{4AE3AB74-0AC3-427C-B417-BEEA81CF8BE9}" destId="{0B87A242-4DC2-4AE9-8359-2B56F0F09A68}" srcOrd="0" destOrd="0" presId="urn:microsoft.com/office/officeart/2018/2/layout/IconLabelList"/>
    <dgm:cxn modelId="{5F4A74F8-F2BC-42E1-B0AC-D702D19A8C1A}" type="presParOf" srcId="{4AE3AB74-0AC3-427C-B417-BEEA81CF8BE9}" destId="{F5ED4513-4052-4140-8247-D68A1F4A8186}" srcOrd="1" destOrd="0" presId="urn:microsoft.com/office/officeart/2018/2/layout/IconLabelList"/>
    <dgm:cxn modelId="{DE82BE92-A791-4065-B53C-B3A60A4EB2E1}" type="presParOf" srcId="{4AE3AB74-0AC3-427C-B417-BEEA81CF8BE9}" destId="{F04CFD1A-1840-47FF-9887-7EEFC4C3EC54}" srcOrd="2" destOrd="0" presId="urn:microsoft.com/office/officeart/2018/2/layout/IconLabelList"/>
    <dgm:cxn modelId="{DE306D8C-8E5C-4354-86D4-12525CC5EF5E}" type="presParOf" srcId="{7D437CEF-0218-4339-8B7F-295B1802E7F8}" destId="{85D78DEA-6942-4F95-8058-A826397C7DBE}" srcOrd="3" destOrd="0" presId="urn:microsoft.com/office/officeart/2018/2/layout/IconLabelList"/>
    <dgm:cxn modelId="{7D8E17AB-299C-417C-A4D3-F205DB9AB478}" type="presParOf" srcId="{7D437CEF-0218-4339-8B7F-295B1802E7F8}" destId="{4D560FF0-F34D-41B5-AC9F-B51E66BC2E84}" srcOrd="4" destOrd="0" presId="urn:microsoft.com/office/officeart/2018/2/layout/IconLabelList"/>
    <dgm:cxn modelId="{2B07D9CD-3EA3-49D7-829A-265CA77F143B}" type="presParOf" srcId="{4D560FF0-F34D-41B5-AC9F-B51E66BC2E84}" destId="{261ABEE5-85A0-46DE-ACEB-1B95A1E39DD3}" srcOrd="0" destOrd="0" presId="urn:microsoft.com/office/officeart/2018/2/layout/IconLabelList"/>
    <dgm:cxn modelId="{85FB3862-4D7B-4827-85E0-41B87503A2E8}" type="presParOf" srcId="{4D560FF0-F34D-41B5-AC9F-B51E66BC2E84}" destId="{6E815FE0-025D-4646-8B6F-AA4A55D0858C}" srcOrd="1" destOrd="0" presId="urn:microsoft.com/office/officeart/2018/2/layout/IconLabelList"/>
    <dgm:cxn modelId="{CD3B756A-1210-40FF-A648-01730F061AE5}" type="presParOf" srcId="{4D560FF0-F34D-41B5-AC9F-B51E66BC2E84}" destId="{0A0C5CF6-7B7F-4684-8F54-6F353F2251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B8729-14A1-433B-AF76-469531821A61}">
      <dsp:nvSpPr>
        <dsp:cNvPr id="0" name=""/>
        <dsp:cNvSpPr/>
      </dsp:nvSpPr>
      <dsp:spPr>
        <a:xfrm>
          <a:off x="706235" y="65557"/>
          <a:ext cx="1172356" cy="11723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03F80-8341-4963-BB18-77AA0264DCE3}">
      <dsp:nvSpPr>
        <dsp:cNvPr id="0" name=""/>
        <dsp:cNvSpPr/>
      </dsp:nvSpPr>
      <dsp:spPr>
        <a:xfrm>
          <a:off x="952430" y="311752"/>
          <a:ext cx="679966" cy="679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0D744-3ECF-453E-A2B1-F1EFDB6B63D4}">
      <dsp:nvSpPr>
        <dsp:cNvPr id="0" name=""/>
        <dsp:cNvSpPr/>
      </dsp:nvSpPr>
      <dsp:spPr>
        <a:xfrm>
          <a:off x="2129811" y="65557"/>
          <a:ext cx="2763411" cy="11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baseline="0" dirty="0"/>
            <a:t>Split the dataset into five equal folds with class probabilities similar to the original dataset </a:t>
          </a:r>
          <a:endParaRPr lang="en-US" sz="2000" kern="1200" dirty="0"/>
        </a:p>
      </dsp:txBody>
      <dsp:txXfrm>
        <a:off x="2129811" y="65557"/>
        <a:ext cx="2763411" cy="1172356"/>
      </dsp:txXfrm>
    </dsp:sp>
    <dsp:sp modelId="{97A6F208-70D8-4D71-A7E5-660C3C982178}">
      <dsp:nvSpPr>
        <dsp:cNvPr id="0" name=""/>
        <dsp:cNvSpPr/>
      </dsp:nvSpPr>
      <dsp:spPr>
        <a:xfrm>
          <a:off x="5374726" y="65557"/>
          <a:ext cx="1172356" cy="11723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E5B7C-E3AE-44CC-A39E-9ACC3A8DB732}">
      <dsp:nvSpPr>
        <dsp:cNvPr id="0" name=""/>
        <dsp:cNvSpPr/>
      </dsp:nvSpPr>
      <dsp:spPr>
        <a:xfrm>
          <a:off x="5620921" y="311752"/>
          <a:ext cx="679966" cy="679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4DF8A-0EB5-40C6-831B-5DEB11049892}">
      <dsp:nvSpPr>
        <dsp:cNvPr id="0" name=""/>
        <dsp:cNvSpPr/>
      </dsp:nvSpPr>
      <dsp:spPr>
        <a:xfrm>
          <a:off x="6798302" y="65557"/>
          <a:ext cx="2763411" cy="11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baseline="0"/>
            <a:t>Train classifier on four randomly selected folds (training set)</a:t>
          </a:r>
          <a:endParaRPr lang="en-US" sz="2000" kern="1200"/>
        </a:p>
      </dsp:txBody>
      <dsp:txXfrm>
        <a:off x="6798302" y="65557"/>
        <a:ext cx="2763411" cy="1172356"/>
      </dsp:txXfrm>
    </dsp:sp>
    <dsp:sp modelId="{65A9C933-A656-44FD-9CBE-5E5E1733CC2D}">
      <dsp:nvSpPr>
        <dsp:cNvPr id="0" name=""/>
        <dsp:cNvSpPr/>
      </dsp:nvSpPr>
      <dsp:spPr>
        <a:xfrm>
          <a:off x="706235" y="1745011"/>
          <a:ext cx="1172356" cy="11723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56912-4294-45A7-A1AE-F167B86F0175}">
      <dsp:nvSpPr>
        <dsp:cNvPr id="0" name=""/>
        <dsp:cNvSpPr/>
      </dsp:nvSpPr>
      <dsp:spPr>
        <a:xfrm>
          <a:off x="952430" y="1991205"/>
          <a:ext cx="679966" cy="679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B0550-0F19-4CFD-BB31-35F01323E96C}">
      <dsp:nvSpPr>
        <dsp:cNvPr id="0" name=""/>
        <dsp:cNvSpPr/>
      </dsp:nvSpPr>
      <dsp:spPr>
        <a:xfrm>
          <a:off x="2129811" y="1745011"/>
          <a:ext cx="2763411" cy="11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baseline="0"/>
            <a:t>Test the trained classifier using the remaining fold (test set). </a:t>
          </a:r>
          <a:endParaRPr lang="en-US" sz="2000" kern="1200"/>
        </a:p>
      </dsp:txBody>
      <dsp:txXfrm>
        <a:off x="2129811" y="1745011"/>
        <a:ext cx="2763411" cy="1172356"/>
      </dsp:txXfrm>
    </dsp:sp>
    <dsp:sp modelId="{F89174EC-6CA5-4143-97FE-A1AAD3ADFF52}">
      <dsp:nvSpPr>
        <dsp:cNvPr id="0" name=""/>
        <dsp:cNvSpPr/>
      </dsp:nvSpPr>
      <dsp:spPr>
        <a:xfrm>
          <a:off x="5374726" y="1745011"/>
          <a:ext cx="1172356" cy="11723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6CC13-70C3-4BF1-B4C1-1E6532C57947}">
      <dsp:nvSpPr>
        <dsp:cNvPr id="0" name=""/>
        <dsp:cNvSpPr/>
      </dsp:nvSpPr>
      <dsp:spPr>
        <a:xfrm>
          <a:off x="5620921" y="1991205"/>
          <a:ext cx="679966" cy="679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0A748-93EA-4C54-82B9-BC53E6922953}">
      <dsp:nvSpPr>
        <dsp:cNvPr id="0" name=""/>
        <dsp:cNvSpPr/>
      </dsp:nvSpPr>
      <dsp:spPr>
        <a:xfrm>
          <a:off x="6798302" y="1745011"/>
          <a:ext cx="2763411" cy="11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baseline="0"/>
            <a:t>Repeat the process five times and each time a different fold is used as a test set.</a:t>
          </a:r>
          <a:endParaRPr lang="en-US" sz="2000" kern="1200"/>
        </a:p>
      </dsp:txBody>
      <dsp:txXfrm>
        <a:off x="6798302" y="1745011"/>
        <a:ext cx="2763411" cy="1172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FDC24-5430-444A-97F9-588621C4FA39}">
      <dsp:nvSpPr>
        <dsp:cNvPr id="0" name=""/>
        <dsp:cNvSpPr/>
      </dsp:nvSpPr>
      <dsp:spPr>
        <a:xfrm>
          <a:off x="5587260" y="1468940"/>
          <a:ext cx="3043166" cy="687156"/>
        </a:xfrm>
        <a:custGeom>
          <a:avLst/>
          <a:gdLst/>
          <a:ahLst/>
          <a:cxnLst/>
          <a:rect l="0" t="0" r="0" b="0"/>
          <a:pathLst>
            <a:path>
              <a:moveTo>
                <a:pt x="0" y="0"/>
              </a:moveTo>
              <a:lnTo>
                <a:pt x="0" y="471442"/>
              </a:lnTo>
              <a:lnTo>
                <a:pt x="3043166" y="471442"/>
              </a:lnTo>
              <a:lnTo>
                <a:pt x="3043166" y="68715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06992-8271-469F-BD44-E81FAC6BDE7C}">
      <dsp:nvSpPr>
        <dsp:cNvPr id="0" name=""/>
        <dsp:cNvSpPr/>
      </dsp:nvSpPr>
      <dsp:spPr>
        <a:xfrm>
          <a:off x="5587260" y="1468940"/>
          <a:ext cx="197158" cy="687156"/>
        </a:xfrm>
        <a:custGeom>
          <a:avLst/>
          <a:gdLst/>
          <a:ahLst/>
          <a:cxnLst/>
          <a:rect l="0" t="0" r="0" b="0"/>
          <a:pathLst>
            <a:path>
              <a:moveTo>
                <a:pt x="0" y="0"/>
              </a:moveTo>
              <a:lnTo>
                <a:pt x="0" y="471442"/>
              </a:lnTo>
              <a:lnTo>
                <a:pt x="197158" y="471442"/>
              </a:lnTo>
              <a:lnTo>
                <a:pt x="197158" y="68715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738716-516A-4639-A46B-EF6F7598B5D4}">
      <dsp:nvSpPr>
        <dsp:cNvPr id="0" name=""/>
        <dsp:cNvSpPr/>
      </dsp:nvSpPr>
      <dsp:spPr>
        <a:xfrm>
          <a:off x="2938410" y="1468940"/>
          <a:ext cx="2648849" cy="687156"/>
        </a:xfrm>
        <a:custGeom>
          <a:avLst/>
          <a:gdLst/>
          <a:ahLst/>
          <a:cxnLst/>
          <a:rect l="0" t="0" r="0" b="0"/>
          <a:pathLst>
            <a:path>
              <a:moveTo>
                <a:pt x="2648849" y="0"/>
              </a:moveTo>
              <a:lnTo>
                <a:pt x="2648849" y="471442"/>
              </a:lnTo>
              <a:lnTo>
                <a:pt x="0" y="471442"/>
              </a:lnTo>
              <a:lnTo>
                <a:pt x="0" y="68715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EC65A1-D70D-477A-9987-71DB6594A47F}">
      <dsp:nvSpPr>
        <dsp:cNvPr id="0" name=""/>
        <dsp:cNvSpPr/>
      </dsp:nvSpPr>
      <dsp:spPr>
        <a:xfrm>
          <a:off x="4422984" y="-9690"/>
          <a:ext cx="2328551" cy="1478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0FDE3-0628-4A66-9AD3-BA83B94D91F0}">
      <dsp:nvSpPr>
        <dsp:cNvPr id="0" name=""/>
        <dsp:cNvSpPr/>
      </dsp:nvSpPr>
      <dsp:spPr>
        <a:xfrm>
          <a:off x="4681712" y="236101"/>
          <a:ext cx="2328551" cy="14786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baseline="0" dirty="0"/>
            <a:t>The main limitations of these previous works include </a:t>
          </a:r>
          <a:endParaRPr lang="en-US" sz="1900" kern="1200" dirty="0"/>
        </a:p>
      </dsp:txBody>
      <dsp:txXfrm>
        <a:off x="4725020" y="279409"/>
        <a:ext cx="2241935" cy="1392014"/>
      </dsp:txXfrm>
    </dsp:sp>
    <dsp:sp modelId="{3780E469-AE24-4CA6-A73B-DA26C0593354}">
      <dsp:nvSpPr>
        <dsp:cNvPr id="0" name=""/>
        <dsp:cNvSpPr/>
      </dsp:nvSpPr>
      <dsp:spPr>
        <a:xfrm>
          <a:off x="1774134" y="2156096"/>
          <a:ext cx="2328551" cy="14786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972A7-3CB7-408B-AABE-6622111AB685}">
      <dsp:nvSpPr>
        <dsp:cNvPr id="0" name=""/>
        <dsp:cNvSpPr/>
      </dsp:nvSpPr>
      <dsp:spPr>
        <a:xfrm>
          <a:off x="2032862" y="2401888"/>
          <a:ext cx="2328551" cy="14786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I</a:t>
          </a:r>
          <a:r>
            <a:rPr lang="en-US" sz="1900" b="0" i="0" kern="1200" baseline="0"/>
            <a:t>gnoring potential non-linear relationships among the features.</a:t>
          </a:r>
          <a:endParaRPr lang="en-US" sz="1900" kern="1200"/>
        </a:p>
      </dsp:txBody>
      <dsp:txXfrm>
        <a:off x="2076170" y="2445196"/>
        <a:ext cx="2241935" cy="1392014"/>
      </dsp:txXfrm>
    </dsp:sp>
    <dsp:sp modelId="{1EE9FC14-6BA6-4D44-A50D-BCB21028C700}">
      <dsp:nvSpPr>
        <dsp:cNvPr id="0" name=""/>
        <dsp:cNvSpPr/>
      </dsp:nvSpPr>
      <dsp:spPr>
        <a:xfrm>
          <a:off x="4620142" y="2156096"/>
          <a:ext cx="2328551" cy="14786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29406-208D-453C-BCE4-0DC84D03175F}">
      <dsp:nvSpPr>
        <dsp:cNvPr id="0" name=""/>
        <dsp:cNvSpPr/>
      </dsp:nvSpPr>
      <dsp:spPr>
        <a:xfrm>
          <a:off x="4878870" y="2401888"/>
          <a:ext cx="2328551" cy="14786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I</a:t>
          </a:r>
          <a:r>
            <a:rPr lang="en-US" sz="1900" b="0" i="0" kern="1200" baseline="0" dirty="0"/>
            <a:t>gnoring the contribution of features with weak signals</a:t>
          </a:r>
          <a:endParaRPr lang="en-US" sz="1900" kern="1200" dirty="0"/>
        </a:p>
      </dsp:txBody>
      <dsp:txXfrm>
        <a:off x="4922178" y="2445196"/>
        <a:ext cx="2241935" cy="1392014"/>
      </dsp:txXfrm>
    </dsp:sp>
    <dsp:sp modelId="{E4D3E7EB-D676-4A58-BE1A-40E8CA993382}">
      <dsp:nvSpPr>
        <dsp:cNvPr id="0" name=""/>
        <dsp:cNvSpPr/>
      </dsp:nvSpPr>
      <dsp:spPr>
        <a:xfrm>
          <a:off x="7466150" y="2156096"/>
          <a:ext cx="2328551" cy="14786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E5F9F-3C32-4FCA-A58A-7C4019926527}">
      <dsp:nvSpPr>
        <dsp:cNvPr id="0" name=""/>
        <dsp:cNvSpPr/>
      </dsp:nvSpPr>
      <dsp:spPr>
        <a:xfrm>
          <a:off x="7724878" y="2401888"/>
          <a:ext cx="2328551" cy="14786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O</a:t>
          </a:r>
          <a:r>
            <a:rPr lang="en-US" sz="1900" b="0" i="0" kern="1200" baseline="0"/>
            <a:t>ver-simplifying the complex prediction problem, such as using single-layer ANNs.</a:t>
          </a:r>
          <a:endParaRPr lang="en-US" sz="1900" kern="1200"/>
        </a:p>
      </dsp:txBody>
      <dsp:txXfrm>
        <a:off x="7768186" y="2445196"/>
        <a:ext cx="2241935" cy="1392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E87EB-B33D-4EC0-8922-40A0BFF79A67}">
      <dsp:nvSpPr>
        <dsp:cNvPr id="0" name=""/>
        <dsp:cNvSpPr/>
      </dsp:nvSpPr>
      <dsp:spPr>
        <a:xfrm>
          <a:off x="1132083" y="311248"/>
          <a:ext cx="1286322" cy="1286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538D2-C16B-4342-BDE5-D685B37F7BDE}">
      <dsp:nvSpPr>
        <dsp:cNvPr id="0" name=""/>
        <dsp:cNvSpPr/>
      </dsp:nvSpPr>
      <dsp:spPr>
        <a:xfrm>
          <a:off x="345997" y="1951676"/>
          <a:ext cx="28584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IN" sz="2700" kern="1200" baseline="0"/>
            <a:t>1)Jupyter Note book (python)</a:t>
          </a:r>
          <a:endParaRPr lang="en-US" sz="2700" kern="1200"/>
        </a:p>
      </dsp:txBody>
      <dsp:txXfrm>
        <a:off x="345997" y="1951676"/>
        <a:ext cx="2858493" cy="720000"/>
      </dsp:txXfrm>
    </dsp:sp>
    <dsp:sp modelId="{0B87A242-4DC2-4AE9-8359-2B56F0F09A68}">
      <dsp:nvSpPr>
        <dsp:cNvPr id="0" name=""/>
        <dsp:cNvSpPr/>
      </dsp:nvSpPr>
      <dsp:spPr>
        <a:xfrm>
          <a:off x="4490813" y="311248"/>
          <a:ext cx="1286322" cy="1286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4CFD1A-1840-47FF-9887-7EEFC4C3EC54}">
      <dsp:nvSpPr>
        <dsp:cNvPr id="0" name=""/>
        <dsp:cNvSpPr/>
      </dsp:nvSpPr>
      <dsp:spPr>
        <a:xfrm>
          <a:off x="3704728" y="1951676"/>
          <a:ext cx="28584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IN" sz="2700" kern="1200" baseline="0"/>
            <a:t>2)Github open source libraries.</a:t>
          </a:r>
          <a:endParaRPr lang="en-US" sz="2700" kern="1200"/>
        </a:p>
      </dsp:txBody>
      <dsp:txXfrm>
        <a:off x="3704728" y="1951676"/>
        <a:ext cx="2858493" cy="720000"/>
      </dsp:txXfrm>
    </dsp:sp>
    <dsp:sp modelId="{261ABEE5-85A0-46DE-ACEB-1B95A1E39DD3}">
      <dsp:nvSpPr>
        <dsp:cNvPr id="0" name=""/>
        <dsp:cNvSpPr/>
      </dsp:nvSpPr>
      <dsp:spPr>
        <a:xfrm>
          <a:off x="7849544" y="311248"/>
          <a:ext cx="1286322" cy="1286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C5CF6-7B7F-4684-8F54-6F353F225154}">
      <dsp:nvSpPr>
        <dsp:cNvPr id="0" name=""/>
        <dsp:cNvSpPr/>
      </dsp:nvSpPr>
      <dsp:spPr>
        <a:xfrm>
          <a:off x="7063458" y="1951676"/>
          <a:ext cx="28584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IN" sz="2700" kern="1200" baseline="0"/>
            <a:t>3)Kaggle (data set collection)</a:t>
          </a:r>
          <a:endParaRPr lang="en-US" sz="2700" kern="1200"/>
        </a:p>
      </dsp:txBody>
      <dsp:txXfrm>
        <a:off x="7063458" y="1951676"/>
        <a:ext cx="285849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9/16/2021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6634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9728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9/16/2021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122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0723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7134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2267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6063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9983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5105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903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9/16/2021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493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9/16/2021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9364450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urnals.plos.org/plosone/" TargetMode="External"/><Relationship Id="rId2" Type="http://schemas.openxmlformats.org/officeDocument/2006/relationships/hyperlink" Target="https://www.springer.com/in" TargetMode="External"/><Relationship Id="rId1" Type="http://schemas.openxmlformats.org/officeDocument/2006/relationships/slideLayout" Target="../slideLayouts/slideLayout2.xml"/><Relationship Id="rId4" Type="http://schemas.openxmlformats.org/officeDocument/2006/relationships/hyperlink" Target="https://scholar.google.co.in/schhp?hl=en&amp;as_sdt=0,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Video 132">
            <a:extLst>
              <a:ext uri="{FF2B5EF4-FFF2-40B4-BE49-F238E27FC236}">
                <a16:creationId xmlns:a16="http://schemas.microsoft.com/office/drawing/2014/main" id="{38BEDD55-7DAD-4CC3-A7F1-1B591018BA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75" name="Rectangle 74">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7C2917-2600-471C-9E7F-D66CC5053665}"/>
              </a:ext>
            </a:extLst>
          </p:cNvPr>
          <p:cNvSpPr>
            <a:spLocks noGrp="1"/>
          </p:cNvSpPr>
          <p:nvPr>
            <p:ph type="ctrTitle"/>
          </p:nvPr>
        </p:nvSpPr>
        <p:spPr>
          <a:xfrm>
            <a:off x="1447137" y="822961"/>
            <a:ext cx="10268712" cy="1505176"/>
          </a:xfrm>
        </p:spPr>
        <p:txBody>
          <a:bodyPr vert="horz" lIns="91440" tIns="45720" rIns="91440" bIns="45720" rtlCol="0" anchor="b">
            <a:normAutofit/>
          </a:bodyPr>
          <a:lstStyle/>
          <a:p>
            <a:r>
              <a:rPr lang="en-US" sz="6800" kern="1200" cap="all" spc="120" baseline="0" dirty="0">
                <a:solidFill>
                  <a:srgbClr val="FFFFFF"/>
                </a:solidFill>
                <a:latin typeface="+mj-lt"/>
                <a:ea typeface="+mj-ea"/>
                <a:cs typeface="+mj-cs"/>
              </a:rPr>
              <a:t>Stock Market prediction</a:t>
            </a:r>
          </a:p>
        </p:txBody>
      </p:sp>
      <p:sp>
        <p:nvSpPr>
          <p:cNvPr id="3" name="Subtitle 2">
            <a:extLst>
              <a:ext uri="{FF2B5EF4-FFF2-40B4-BE49-F238E27FC236}">
                <a16:creationId xmlns:a16="http://schemas.microsoft.com/office/drawing/2014/main" id="{3EAD98B0-C576-481E-939E-68134AA5BFB7}"/>
              </a:ext>
            </a:extLst>
          </p:cNvPr>
          <p:cNvSpPr>
            <a:spLocks noGrp="1"/>
          </p:cNvSpPr>
          <p:nvPr>
            <p:ph type="subTitle" idx="1"/>
          </p:nvPr>
        </p:nvSpPr>
        <p:spPr>
          <a:xfrm>
            <a:off x="2957885" y="3933899"/>
            <a:ext cx="9396454" cy="3747052"/>
          </a:xfrm>
        </p:spPr>
        <p:txBody>
          <a:bodyPr vert="horz" lIns="91440" tIns="45720" rIns="91440" bIns="45720" rtlCol="0" anchor="t">
            <a:normAutofit/>
          </a:bodyPr>
          <a:lstStyle/>
          <a:p>
            <a:pPr>
              <a:lnSpc>
                <a:spcPct val="91000"/>
              </a:lnSpc>
            </a:pPr>
            <a:r>
              <a:rPr lang="en-US" sz="900" dirty="0"/>
              <a:t>                                                   </a:t>
            </a:r>
          </a:p>
          <a:p>
            <a:pPr>
              <a:lnSpc>
                <a:spcPct val="91000"/>
              </a:lnSpc>
            </a:pPr>
            <a:r>
              <a:rPr lang="en-US" sz="1800" dirty="0"/>
              <a:t>                                                   </a:t>
            </a:r>
          </a:p>
          <a:p>
            <a:pPr>
              <a:lnSpc>
                <a:spcPct val="91000"/>
              </a:lnSpc>
            </a:pPr>
            <a:r>
              <a:rPr lang="en-US" sz="1800" dirty="0"/>
              <a:t>                                         By:-</a:t>
            </a:r>
          </a:p>
          <a:p>
            <a:pPr>
              <a:lnSpc>
                <a:spcPct val="91000"/>
              </a:lnSpc>
            </a:pPr>
            <a:r>
              <a:rPr lang="en-US" sz="1800" dirty="0"/>
              <a:t>                                                                 Batch -205</a:t>
            </a:r>
          </a:p>
          <a:p>
            <a:pPr>
              <a:lnSpc>
                <a:spcPct val="91000"/>
              </a:lnSpc>
            </a:pPr>
            <a:r>
              <a:rPr lang="en-US" sz="1800" dirty="0"/>
              <a:t>                                                                   180030205</a:t>
            </a:r>
          </a:p>
          <a:p>
            <a:pPr>
              <a:lnSpc>
                <a:spcPct val="91000"/>
              </a:lnSpc>
            </a:pPr>
            <a:r>
              <a:rPr lang="en-US" sz="1800" dirty="0"/>
              <a:t>                                                                             Abhishek Manyala</a:t>
            </a:r>
          </a:p>
          <a:p>
            <a:pPr>
              <a:lnSpc>
                <a:spcPct val="91000"/>
              </a:lnSpc>
            </a:pPr>
            <a:r>
              <a:rPr lang="en-US" sz="900" dirty="0"/>
              <a:t>                                                                                     </a:t>
            </a:r>
          </a:p>
          <a:p>
            <a:pPr>
              <a:lnSpc>
                <a:spcPct val="91000"/>
              </a:lnSpc>
            </a:pPr>
            <a:r>
              <a:rPr lang="en-US" sz="900" dirty="0"/>
              <a:t>                                                </a:t>
            </a:r>
          </a:p>
        </p:txBody>
      </p:sp>
    </p:spTree>
    <p:extLst>
      <p:ext uri="{BB962C8B-B14F-4D97-AF65-F5344CB8AC3E}">
        <p14:creationId xmlns:p14="http://schemas.microsoft.com/office/powerpoint/2010/main" val="3263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3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33"/>
                                        </p:tgtEl>
                                      </p:cBhvr>
                                    </p:cmd>
                                  </p:childTnLst>
                                </p:cTn>
                              </p:par>
                            </p:childTnLst>
                          </p:cTn>
                        </p:par>
                      </p:childTnLst>
                    </p:cTn>
                  </p:par>
                </p:childTnLst>
              </p:cTn>
              <p:nextCondLst>
                <p:cond evt="onClick" delay="0">
                  <p:tgtEl>
                    <p:spTgt spid="133"/>
                  </p:tgtEl>
                </p:cond>
              </p:nextCondLst>
            </p:seq>
            <p:video>
              <p:cMediaNode mute="1">
                <p:cTn id="15" repeatCount="indefinite" fill="hold" display="0">
                  <p:stCondLst>
                    <p:cond delay="indefinite"/>
                  </p:stCondLst>
                </p:cTn>
                <p:tgtEl>
                  <p:spTgt spid="133"/>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1F7A3-D8F3-4C6F-B53E-95C3108CF7DD}"/>
              </a:ext>
            </a:extLst>
          </p:cNvPr>
          <p:cNvSpPr>
            <a:spLocks noGrp="1"/>
          </p:cNvSpPr>
          <p:nvPr>
            <p:ph type="title"/>
          </p:nvPr>
        </p:nvSpPr>
        <p:spPr>
          <a:xfrm>
            <a:off x="960120" y="317814"/>
            <a:ext cx="10268712" cy="1700784"/>
          </a:xfrm>
        </p:spPr>
        <p:txBody>
          <a:bodyPr>
            <a:normAutofit/>
          </a:bodyPr>
          <a:lstStyle/>
          <a:p>
            <a:r>
              <a:rPr lang="en-IN"/>
              <a:t>Tools used</a:t>
            </a:r>
          </a:p>
        </p:txBody>
      </p:sp>
      <p:sp>
        <p:nvSpPr>
          <p:cNvPr id="11" name="Rectangle 10">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8B1EB929-A2AB-4C38-9A3F-80DDE7852E5C}"/>
              </a:ext>
            </a:extLst>
          </p:cNvPr>
          <p:cNvGraphicFramePr>
            <a:graphicFrameLocks noGrp="1"/>
          </p:cNvGraphicFramePr>
          <p:nvPr>
            <p:ph idx="1"/>
            <p:extLst>
              <p:ext uri="{D42A27DB-BD31-4B8C-83A1-F6EECF244321}">
                <p14:modId xmlns:p14="http://schemas.microsoft.com/office/powerpoint/2010/main" val="1829029527"/>
              </p:ext>
            </p:extLst>
          </p:nvPr>
        </p:nvGraphicFramePr>
        <p:xfrm>
          <a:off x="960438" y="2749621"/>
          <a:ext cx="10267950" cy="298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52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62149-E747-4382-A187-904B1B744B34}"/>
              </a:ext>
            </a:extLst>
          </p:cNvPr>
          <p:cNvSpPr>
            <a:spLocks noGrp="1"/>
          </p:cNvSpPr>
          <p:nvPr>
            <p:ph type="title"/>
          </p:nvPr>
        </p:nvSpPr>
        <p:spPr>
          <a:xfrm>
            <a:off x="960120" y="317814"/>
            <a:ext cx="10268712" cy="1700784"/>
          </a:xfrm>
        </p:spPr>
        <p:txBody>
          <a:bodyPr>
            <a:normAutofit/>
          </a:bodyPr>
          <a:lstStyle/>
          <a:p>
            <a:r>
              <a:rPr lang="en-IN"/>
              <a:t>Conclusion</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2C4F2F-EC12-489C-8DC6-83AA1A946F58}"/>
              </a:ext>
            </a:extLst>
          </p:cNvPr>
          <p:cNvSpPr>
            <a:spLocks noGrp="1"/>
          </p:cNvSpPr>
          <p:nvPr>
            <p:ph idx="1"/>
          </p:nvPr>
        </p:nvSpPr>
        <p:spPr>
          <a:xfrm>
            <a:off x="960120" y="2587752"/>
            <a:ext cx="10268712" cy="3258102"/>
          </a:xfrm>
        </p:spPr>
        <p:txBody>
          <a:bodyPr>
            <a:normAutofit/>
          </a:bodyPr>
          <a:lstStyle/>
          <a:p>
            <a:r>
              <a:rPr lang="en-IN" sz="2000" dirty="0"/>
              <a:t>To conclude the report we choose the final model for visualization, which improved version of LSTM by fine tuning parameters .As we want to know how  close we can get to the actual data. The major problem we are facing right know is exploring the data and to split them into test and train data , both models have different input size so it will take a lot more improvisation before we get to the final result.</a:t>
            </a:r>
          </a:p>
        </p:txBody>
      </p:sp>
    </p:spTree>
    <p:extLst>
      <p:ext uri="{BB962C8B-B14F-4D97-AF65-F5344CB8AC3E}">
        <p14:creationId xmlns:p14="http://schemas.microsoft.com/office/powerpoint/2010/main" val="83211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lars in shadow">
            <a:extLst>
              <a:ext uri="{FF2B5EF4-FFF2-40B4-BE49-F238E27FC236}">
                <a16:creationId xmlns:a16="http://schemas.microsoft.com/office/drawing/2014/main" id="{AD0C4D49-EEA7-4FF9-BD19-448D78FBA41F}"/>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925" r="46382" b="1"/>
          <a:stretch/>
        </p:blipFill>
        <p:spPr>
          <a:xfrm>
            <a:off x="-6" y="10"/>
            <a:ext cx="6099048" cy="6857990"/>
          </a:xfrm>
          <a:prstGeom prst="rect">
            <a:avLst/>
          </a:prstGeom>
        </p:spPr>
      </p:pic>
      <p:pic>
        <p:nvPicPr>
          <p:cNvPr id="6" name="Picture 5" descr="Bye Meow">
            <a:extLst>
              <a:ext uri="{FF2B5EF4-FFF2-40B4-BE49-F238E27FC236}">
                <a16:creationId xmlns:a16="http://schemas.microsoft.com/office/drawing/2014/main" id="{14F39EE7-CAF7-4DAE-A38B-166DB80381D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2915" r="8241"/>
          <a:stretch/>
        </p:blipFill>
        <p:spPr>
          <a:xfrm>
            <a:off x="6099048" y="10"/>
            <a:ext cx="6092952" cy="6857990"/>
          </a:xfrm>
          <a:prstGeom prst="rect">
            <a:avLst/>
          </a:prstGeom>
        </p:spPr>
      </p:pic>
      <p:sp>
        <p:nvSpPr>
          <p:cNvPr id="2" name="Title 1">
            <a:extLst>
              <a:ext uri="{FF2B5EF4-FFF2-40B4-BE49-F238E27FC236}">
                <a16:creationId xmlns:a16="http://schemas.microsoft.com/office/drawing/2014/main" id="{58A9F9FA-B2DC-42D0-B2BD-E06F7C89B767}"/>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8800" dirty="0">
                <a:solidFill>
                  <a:schemeClr val="tx1"/>
                </a:solidFill>
              </a:rPr>
              <a:t>Thank you</a:t>
            </a:r>
            <a:br>
              <a:rPr lang="en-US" sz="8800" dirty="0">
                <a:solidFill>
                  <a:schemeClr val="tx1"/>
                </a:solidFill>
              </a:rPr>
            </a:br>
            <a:endParaRPr lang="en-US" sz="8800" dirty="0">
              <a:solidFill>
                <a:schemeClr val="tx1"/>
              </a:solidFill>
            </a:endParaRPr>
          </a:p>
        </p:txBody>
      </p:sp>
    </p:spTree>
    <p:extLst>
      <p:ext uri="{BB962C8B-B14F-4D97-AF65-F5344CB8AC3E}">
        <p14:creationId xmlns:p14="http://schemas.microsoft.com/office/powerpoint/2010/main" val="87727793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B8034-B20A-49D1-84DD-E35E11770513}"/>
              </a:ext>
            </a:extLst>
          </p:cNvPr>
          <p:cNvSpPr>
            <a:spLocks noGrp="1"/>
          </p:cNvSpPr>
          <p:nvPr>
            <p:ph type="title"/>
          </p:nvPr>
        </p:nvSpPr>
        <p:spPr>
          <a:xfrm>
            <a:off x="960120" y="643467"/>
            <a:ext cx="4628638" cy="5571066"/>
          </a:xfrm>
        </p:spPr>
        <p:txBody>
          <a:bodyPr>
            <a:normAutofit/>
          </a:bodyPr>
          <a:lstStyle/>
          <a:p>
            <a:r>
              <a:rPr lang="en-IN" dirty="0"/>
              <a:t>Problem statement</a:t>
            </a:r>
          </a:p>
        </p:txBody>
      </p:sp>
      <p:sp>
        <p:nvSpPr>
          <p:cNvPr id="16" name="Content Placeholder 2">
            <a:extLst>
              <a:ext uri="{FF2B5EF4-FFF2-40B4-BE49-F238E27FC236}">
                <a16:creationId xmlns:a16="http://schemas.microsoft.com/office/drawing/2014/main" id="{A4D54E75-F9B3-4132-82C2-9C2ABAEB18FF}"/>
              </a:ext>
            </a:extLst>
          </p:cNvPr>
          <p:cNvSpPr>
            <a:spLocks noGrp="1"/>
          </p:cNvSpPr>
          <p:nvPr>
            <p:ph idx="1"/>
          </p:nvPr>
        </p:nvSpPr>
        <p:spPr>
          <a:xfrm>
            <a:off x="6575296" y="643467"/>
            <a:ext cx="4653536" cy="5571066"/>
          </a:xfrm>
        </p:spPr>
        <p:txBody>
          <a:bodyPr anchor="ctr">
            <a:normAutofit/>
          </a:bodyPr>
          <a:lstStyle/>
          <a:p>
            <a:pPr>
              <a:lnSpc>
                <a:spcPct val="100000"/>
              </a:lnSpc>
            </a:pPr>
            <a:r>
              <a:rPr lang="en-US" sz="2000" b="0" i="0" dirty="0">
                <a:effectLst/>
                <a:latin typeface="-apple-system"/>
              </a:rPr>
              <a:t>Can we predict stock prices with machine learning? Investors make educated guesses by analyzing data. They'll read the news, study the company history, industry trends and other lots of data points that go into making a prediction. The prevailing theories is that stock prices are totally random and unpredictable but that raises the question why top firms like Morgan Stanley and Citigroup hire quantitative analysts to build predictive models.</a:t>
            </a:r>
          </a:p>
        </p:txBody>
      </p:sp>
    </p:spTree>
    <p:extLst>
      <p:ext uri="{BB962C8B-B14F-4D97-AF65-F5344CB8AC3E}">
        <p14:creationId xmlns:p14="http://schemas.microsoft.com/office/powerpoint/2010/main" val="188036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3C601-A695-4976-89E8-6BB7F6AE2316}"/>
              </a:ext>
            </a:extLst>
          </p:cNvPr>
          <p:cNvSpPr>
            <a:spLocks noGrp="1"/>
          </p:cNvSpPr>
          <p:nvPr>
            <p:ph type="title"/>
          </p:nvPr>
        </p:nvSpPr>
        <p:spPr>
          <a:xfrm>
            <a:off x="960120" y="317814"/>
            <a:ext cx="10268712" cy="1700784"/>
          </a:xfrm>
        </p:spPr>
        <p:txBody>
          <a:bodyPr>
            <a:normAutofit/>
          </a:bodyPr>
          <a:lstStyle/>
          <a:p>
            <a:r>
              <a:rPr lang="en-IN"/>
              <a:t>REFERENCES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40013D6-C563-46E0-80CA-801328DAD489}"/>
              </a:ext>
            </a:extLst>
          </p:cNvPr>
          <p:cNvSpPr>
            <a:spLocks noGrp="1"/>
          </p:cNvSpPr>
          <p:nvPr>
            <p:ph idx="1"/>
          </p:nvPr>
        </p:nvSpPr>
        <p:spPr>
          <a:xfrm>
            <a:off x="960120" y="2587752"/>
            <a:ext cx="10268712" cy="3258102"/>
          </a:xfrm>
        </p:spPr>
        <p:txBody>
          <a:bodyPr>
            <a:normAutofit/>
          </a:bodyPr>
          <a:lstStyle/>
          <a:p>
            <a:r>
              <a:rPr lang="en-IN" dirty="0"/>
              <a:t>Websites:</a:t>
            </a:r>
          </a:p>
          <a:p>
            <a:pPr marL="514350" indent="-514350">
              <a:buAutoNum type="arabicParenR"/>
            </a:pPr>
            <a:r>
              <a:rPr lang="en-IN" dirty="0">
                <a:hlinkClick r:id="rId2"/>
              </a:rPr>
              <a:t>https://www.springer.com/in</a:t>
            </a:r>
            <a:endParaRPr lang="en-IN" dirty="0"/>
          </a:p>
          <a:p>
            <a:pPr marL="514350" indent="-514350">
              <a:buAutoNum type="arabicParenR"/>
            </a:pPr>
            <a:r>
              <a:rPr lang="en-IN" dirty="0">
                <a:hlinkClick r:id="rId3"/>
              </a:rPr>
              <a:t>https://journals.plos.org/plosone/</a:t>
            </a:r>
            <a:endParaRPr lang="en-IN" dirty="0"/>
          </a:p>
          <a:p>
            <a:pPr marL="514350" indent="-514350">
              <a:buAutoNum type="arabicParenR"/>
            </a:pPr>
            <a:r>
              <a:rPr lang="en-IN" dirty="0">
                <a:hlinkClick r:id="rId4"/>
              </a:rPr>
              <a:t>https://scholar.google.co.in/schhp?hl=en&amp;as_sdt=0,5</a:t>
            </a:r>
            <a:endParaRPr lang="en-IN" dirty="0"/>
          </a:p>
          <a:p>
            <a:pPr marL="514350" indent="-514350">
              <a:buAutoNum type="arabicParenR"/>
            </a:pPr>
            <a:r>
              <a:rPr lang="en-US" dirty="0"/>
              <a:t>www.nature.com/scientificreports impact factor</a:t>
            </a:r>
          </a:p>
          <a:p>
            <a:endParaRPr lang="en-IN" dirty="0"/>
          </a:p>
        </p:txBody>
      </p:sp>
    </p:spTree>
    <p:extLst>
      <p:ext uri="{BB962C8B-B14F-4D97-AF65-F5344CB8AC3E}">
        <p14:creationId xmlns:p14="http://schemas.microsoft.com/office/powerpoint/2010/main" val="196835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A82DE-DF02-494B-B7A6-464BDA015646}"/>
              </a:ext>
            </a:extLst>
          </p:cNvPr>
          <p:cNvSpPr>
            <a:spLocks noGrp="1"/>
          </p:cNvSpPr>
          <p:nvPr>
            <p:ph type="title"/>
          </p:nvPr>
        </p:nvSpPr>
        <p:spPr>
          <a:xfrm>
            <a:off x="960120" y="317814"/>
            <a:ext cx="10268712" cy="1700784"/>
          </a:xfrm>
        </p:spPr>
        <p:txBody>
          <a:bodyPr>
            <a:normAutofit/>
          </a:bodyPr>
          <a:lstStyle/>
          <a:p>
            <a:r>
              <a:rPr lang="en-IN"/>
              <a:t>Abstract</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C5C4E9-7E11-4D3F-A665-D1BA8284BC5F}"/>
              </a:ext>
            </a:extLst>
          </p:cNvPr>
          <p:cNvSpPr>
            <a:spLocks noGrp="1"/>
          </p:cNvSpPr>
          <p:nvPr>
            <p:ph idx="1"/>
          </p:nvPr>
        </p:nvSpPr>
        <p:spPr>
          <a:xfrm>
            <a:off x="960120" y="2587752"/>
            <a:ext cx="10268712" cy="3258102"/>
          </a:xfrm>
        </p:spPr>
        <p:txBody>
          <a:bodyPr>
            <a:normAutofit/>
          </a:bodyPr>
          <a:lstStyle/>
          <a:p>
            <a:r>
              <a:rPr lang="en-IN" sz="1800" dirty="0">
                <a:effectLst/>
                <a:latin typeface="Calibri" panose="020F0502020204030204" pitchFamily="34" charset="0"/>
                <a:ea typeface="Calibri" panose="020F0502020204030204" pitchFamily="34" charset="0"/>
                <a:cs typeface="Gautami" panose="020B0502040204020203" pitchFamily="34" charset="0"/>
              </a:rPr>
              <a:t>Stock market is basically nonlinear in nature and the research on stock market is one of the most important issues in recent years. People invest in stock market based on some prediction. For predict, the stock market prices people search such methods and tools which will increase their profits, while minimize their risks. Prediction plays a very important role in stock market business which is very complicated and challenging process. </a:t>
            </a:r>
            <a:r>
              <a:rPr lang="en-IN" sz="1800" dirty="0">
                <a:solidFill>
                  <a:srgbClr val="111111"/>
                </a:solidFill>
                <a:effectLst/>
                <a:latin typeface="Calibri" panose="020F0502020204030204" pitchFamily="34" charset="0"/>
                <a:ea typeface="Calibri" panose="020F0502020204030204" pitchFamily="34" charset="0"/>
                <a:cs typeface="Gautami" panose="020B0502040204020203" pitchFamily="34" charset="0"/>
              </a:rPr>
              <a:t>LSTMs are very powerful in sequence prediction problems because they’re able to store past information. This is important in our case because the previous price of a stock is crucial in predicting its future price.</a:t>
            </a:r>
            <a:endParaRPr lang="en-IN" sz="1800" dirty="0"/>
          </a:p>
        </p:txBody>
      </p:sp>
    </p:spTree>
    <p:extLst>
      <p:ext uri="{BB962C8B-B14F-4D97-AF65-F5344CB8AC3E}">
        <p14:creationId xmlns:p14="http://schemas.microsoft.com/office/powerpoint/2010/main" val="266731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88E44C-4D67-4745-84E7-98A68626C42A}"/>
              </a:ext>
            </a:extLst>
          </p:cNvPr>
          <p:cNvSpPr>
            <a:spLocks noGrp="1"/>
          </p:cNvSpPr>
          <p:nvPr>
            <p:ph idx="1"/>
          </p:nvPr>
        </p:nvSpPr>
        <p:spPr>
          <a:xfrm>
            <a:off x="960120" y="670241"/>
            <a:ext cx="10268712" cy="3558049"/>
          </a:xfrm>
        </p:spPr>
        <p:txBody>
          <a:bodyPr anchor="ctr">
            <a:normAutofit/>
          </a:bodyPr>
          <a:lstStyle/>
          <a:p>
            <a:r>
              <a:rPr lang="en-IN" dirty="0">
                <a:effectLst/>
                <a:latin typeface="Calibri" panose="020F0502020204030204" pitchFamily="34" charset="0"/>
                <a:ea typeface="Calibri" panose="020F0502020204030204" pitchFamily="34" charset="0"/>
                <a:cs typeface="Gautami" panose="020B0502040204020203" pitchFamily="34" charset="0"/>
              </a:rPr>
              <a:t>Prediction of stock prices is very challenging and complicated process because price movement just behaves like a random walk and time varying. In recent years various researchers have used intelligent methods and techniques in stock market for trading decisions. Here, we present a brief review of some of the significant researchers</a:t>
            </a:r>
            <a:endParaRPr lang="en-IN" dirty="0"/>
          </a:p>
        </p:txBody>
      </p:sp>
    </p:spTree>
    <p:extLst>
      <p:ext uri="{BB962C8B-B14F-4D97-AF65-F5344CB8AC3E}">
        <p14:creationId xmlns:p14="http://schemas.microsoft.com/office/powerpoint/2010/main" val="249597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12760-1859-46BA-8D7B-AA4755CED462}"/>
              </a:ext>
            </a:extLst>
          </p:cNvPr>
          <p:cNvSpPr>
            <a:spLocks noGrp="1"/>
          </p:cNvSpPr>
          <p:nvPr>
            <p:ph type="title"/>
          </p:nvPr>
        </p:nvSpPr>
        <p:spPr>
          <a:xfrm>
            <a:off x="5300811" y="317500"/>
            <a:ext cx="5927576" cy="1701800"/>
          </a:xfrm>
        </p:spPr>
        <p:txBody>
          <a:bodyPr vert="horz" lIns="91440" tIns="45720" rIns="91440" bIns="45720" rtlCol="0">
            <a:normAutofit/>
          </a:bodyPr>
          <a:lstStyle/>
          <a:p>
            <a:r>
              <a:rPr lang="en-US"/>
              <a:t>Methods</a:t>
            </a:r>
          </a:p>
        </p:txBody>
      </p:sp>
      <p:pic>
        <p:nvPicPr>
          <p:cNvPr id="12" name="Picture 11" descr="Light bulb on yellow background with sketched light beams and cord">
            <a:extLst>
              <a:ext uri="{FF2B5EF4-FFF2-40B4-BE49-F238E27FC236}">
                <a16:creationId xmlns:a16="http://schemas.microsoft.com/office/drawing/2014/main" id="{DB96AFF7-447A-4704-860E-6B4D7ED49286}"/>
              </a:ext>
            </a:extLst>
          </p:cNvPr>
          <p:cNvPicPr>
            <a:picLocks noChangeAspect="1"/>
          </p:cNvPicPr>
          <p:nvPr/>
        </p:nvPicPr>
        <p:blipFill rotWithShape="1">
          <a:blip r:embed="rId2"/>
          <a:srcRect l="51543" r="6692"/>
          <a:stretch/>
        </p:blipFill>
        <p:spPr>
          <a:xfrm>
            <a:off x="20" y="10"/>
            <a:ext cx="4657324" cy="6857990"/>
          </a:xfrm>
          <a:prstGeom prst="rect">
            <a:avLst/>
          </a:prstGeom>
        </p:spPr>
      </p:pic>
      <p:sp>
        <p:nvSpPr>
          <p:cNvPr id="3" name="Content Placeholder 2">
            <a:extLst>
              <a:ext uri="{FF2B5EF4-FFF2-40B4-BE49-F238E27FC236}">
                <a16:creationId xmlns:a16="http://schemas.microsoft.com/office/drawing/2014/main" id="{0F6C718A-B470-4E8C-84A7-BB220A3BE7ED}"/>
              </a:ext>
            </a:extLst>
          </p:cNvPr>
          <p:cNvSpPr>
            <a:spLocks noGrp="1"/>
          </p:cNvSpPr>
          <p:nvPr>
            <p:ph idx="1"/>
          </p:nvPr>
        </p:nvSpPr>
        <p:spPr>
          <a:xfrm>
            <a:off x="4724003" y="2305850"/>
            <a:ext cx="7399814" cy="4521200"/>
          </a:xfrm>
        </p:spPr>
        <p:txBody>
          <a:bodyPr vert="horz" lIns="91440" tIns="45720" rIns="91440" bIns="45720" rtlCol="0" anchor="t">
            <a:normAutofit/>
          </a:bodyPr>
          <a:lstStyle/>
          <a:p>
            <a:r>
              <a:rPr lang="en-US" sz="1800" dirty="0"/>
              <a:t>As per our research the best model is decided, and we have used a benchmark model to understand relative performance and implementation it will be programmed in jupyter notebook for ease of reproducing. Using keras implementation of tensor flow library, The solution uses LSTM neural net model and will be supported by pandas' data frame library for convenient time series data schema. The measures of performance will be based on predicted stock ticker price in comparison to both the actual price and the benchmark model’s price.</a:t>
            </a:r>
          </a:p>
        </p:txBody>
      </p:sp>
    </p:spTree>
    <p:extLst>
      <p:ext uri="{BB962C8B-B14F-4D97-AF65-F5344CB8AC3E}">
        <p14:creationId xmlns:p14="http://schemas.microsoft.com/office/powerpoint/2010/main" val="199212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D1790-A95F-480B-AF86-F4AEBD4D30A6}"/>
              </a:ext>
            </a:extLst>
          </p:cNvPr>
          <p:cNvSpPr>
            <a:spLocks noGrp="1"/>
          </p:cNvSpPr>
          <p:nvPr>
            <p:ph type="title"/>
          </p:nvPr>
        </p:nvSpPr>
        <p:spPr>
          <a:xfrm>
            <a:off x="960120" y="317814"/>
            <a:ext cx="10268712" cy="1700784"/>
          </a:xfrm>
        </p:spPr>
        <p:txBody>
          <a:bodyPr>
            <a:normAutofit/>
          </a:bodyPr>
          <a:lstStyle/>
          <a:p>
            <a:r>
              <a:rPr lang="en-IN" sz="6100" dirty="0"/>
              <a:t>MACHINE LEARNING METHODS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2FFE8E-E074-4C93-882F-C233AF50FE35}"/>
              </a:ext>
            </a:extLst>
          </p:cNvPr>
          <p:cNvSpPr>
            <a:spLocks noGrp="1"/>
          </p:cNvSpPr>
          <p:nvPr>
            <p:ph idx="1"/>
          </p:nvPr>
        </p:nvSpPr>
        <p:spPr>
          <a:xfrm>
            <a:off x="960120" y="2587752"/>
            <a:ext cx="10268712" cy="3629426"/>
          </a:xfrm>
        </p:spPr>
        <p:txBody>
          <a:bodyPr>
            <a:normAutofit/>
          </a:bodyPr>
          <a:lstStyle/>
          <a:p>
            <a:r>
              <a:rPr lang="en-IN" sz="1800" dirty="0">
                <a:latin typeface="Times New Roman" panose="02020603050405020304" pitchFamily="18" charset="0"/>
                <a:cs typeface="Times New Roman" panose="02020603050405020304" pitchFamily="18" charset="0"/>
              </a:rPr>
              <a:t>This project will be implemented through the </a:t>
            </a:r>
            <a:r>
              <a:rPr lang="en-IN" sz="1800" dirty="0" err="1">
                <a:latin typeface="Times New Roman" panose="02020603050405020304" pitchFamily="18" charset="0"/>
                <a:cs typeface="Times New Roman" panose="02020603050405020304" pitchFamily="18" charset="0"/>
              </a:rPr>
              <a:t>keras</a:t>
            </a:r>
            <a:r>
              <a:rPr lang="en-IN" sz="1800" dirty="0">
                <a:latin typeface="Times New Roman" panose="02020603050405020304" pitchFamily="18" charset="0"/>
                <a:cs typeface="Times New Roman" panose="02020603050405020304" pitchFamily="18" charset="0"/>
              </a:rPr>
              <a:t>/tensor flow library using LSTM neural networks workflow will follow the below sequence </a:t>
            </a:r>
          </a:p>
          <a:p>
            <a:r>
              <a:rPr lang="en-IN" sz="1800" dirty="0">
                <a:latin typeface="Times New Roman" panose="02020603050405020304" pitchFamily="18" charset="0"/>
                <a:cs typeface="Times New Roman" panose="02020603050405020304" pitchFamily="18" charset="0"/>
              </a:rPr>
              <a:t>Setting up interface</a:t>
            </a:r>
          </a:p>
          <a:p>
            <a:r>
              <a:rPr lang="en-IN" sz="1800" dirty="0">
                <a:latin typeface="Times New Roman" panose="02020603050405020304" pitchFamily="18" charset="0"/>
                <a:cs typeface="Times New Roman" panose="02020603050405020304" pitchFamily="18" charset="0"/>
              </a:rPr>
              <a:t>Preparing data set</a:t>
            </a:r>
          </a:p>
          <a:p>
            <a:r>
              <a:rPr lang="en-IN" sz="1800" dirty="0">
                <a:latin typeface="Times New Roman" panose="02020603050405020304" pitchFamily="18" charset="0"/>
                <a:cs typeface="Times New Roman" panose="02020603050405020304" pitchFamily="18" charset="0"/>
              </a:rPr>
              <a:t>Develop bench mark model (Linear Regression) 80/20 split on train and test data</a:t>
            </a:r>
          </a:p>
          <a:p>
            <a:r>
              <a:rPr lang="en-IN" sz="1800" dirty="0">
                <a:latin typeface="Times New Roman" panose="02020603050405020304" pitchFamily="18" charset="0"/>
                <a:cs typeface="Times New Roman" panose="02020603050405020304" pitchFamily="18" charset="0"/>
              </a:rPr>
              <a:t>Develop basic LSTM model</a:t>
            </a:r>
          </a:p>
          <a:p>
            <a:r>
              <a:rPr lang="en-IN" sz="1800" dirty="0">
                <a:latin typeface="Times New Roman" panose="02020603050405020304" pitchFamily="18" charset="0"/>
                <a:cs typeface="Times New Roman" panose="02020603050405020304" pitchFamily="18" charset="0"/>
              </a:rPr>
              <a:t>Improve LSTM model</a:t>
            </a:r>
          </a:p>
          <a:p>
            <a:r>
              <a:rPr lang="en-IN" sz="1800" dirty="0">
                <a:latin typeface="Times New Roman" panose="02020603050405020304" pitchFamily="18" charset="0"/>
                <a:cs typeface="Times New Roman" panose="02020603050405020304" pitchFamily="18" charset="0"/>
              </a:rPr>
              <a:t>Document and Visualize Results</a:t>
            </a:r>
          </a:p>
          <a:p>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71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CC40A-6D3C-4539-AE19-D5C51305EDB6}"/>
              </a:ext>
            </a:extLst>
          </p:cNvPr>
          <p:cNvSpPr>
            <a:spLocks noGrp="1"/>
          </p:cNvSpPr>
          <p:nvPr>
            <p:ph type="title"/>
          </p:nvPr>
        </p:nvSpPr>
        <p:spPr>
          <a:xfrm>
            <a:off x="960120" y="317814"/>
            <a:ext cx="10268712" cy="1700784"/>
          </a:xfrm>
        </p:spPr>
        <p:txBody>
          <a:bodyPr>
            <a:normAutofit/>
          </a:bodyPr>
          <a:lstStyle/>
          <a:p>
            <a:r>
              <a:rPr lang="en-IN" sz="5600"/>
              <a:t>Evaluation of the classifiers</a:t>
            </a:r>
          </a:p>
        </p:txBody>
      </p:sp>
      <p:sp>
        <p:nvSpPr>
          <p:cNvPr id="20" name="Rectangle 10">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Content Placeholder 2">
            <a:extLst>
              <a:ext uri="{FF2B5EF4-FFF2-40B4-BE49-F238E27FC236}">
                <a16:creationId xmlns:a16="http://schemas.microsoft.com/office/drawing/2014/main" id="{9FA87985-3479-4B27-A107-2A8BB987F792}"/>
              </a:ext>
            </a:extLst>
          </p:cNvPr>
          <p:cNvGraphicFramePr>
            <a:graphicFrameLocks noGrp="1"/>
          </p:cNvGraphicFramePr>
          <p:nvPr>
            <p:ph idx="1"/>
            <p:extLst>
              <p:ext uri="{D42A27DB-BD31-4B8C-83A1-F6EECF244321}">
                <p14:modId xmlns:p14="http://schemas.microsoft.com/office/powerpoint/2010/main" val="2874563069"/>
              </p:ext>
            </p:extLst>
          </p:nvPr>
        </p:nvGraphicFramePr>
        <p:xfrm>
          <a:off x="960438" y="2749621"/>
          <a:ext cx="10267950" cy="298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00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38E6E-CDEC-416D-A8D6-D1328A17DD36}"/>
              </a:ext>
            </a:extLst>
          </p:cNvPr>
          <p:cNvSpPr>
            <a:spLocks noGrp="1"/>
          </p:cNvSpPr>
          <p:nvPr>
            <p:ph type="title"/>
          </p:nvPr>
        </p:nvSpPr>
        <p:spPr>
          <a:xfrm>
            <a:off x="960120" y="317814"/>
            <a:ext cx="10268712" cy="1700784"/>
          </a:xfrm>
        </p:spPr>
        <p:txBody>
          <a:bodyPr>
            <a:normAutofit/>
          </a:bodyPr>
          <a:lstStyle/>
          <a:p>
            <a:r>
              <a:rPr lang="en-IN" dirty="0"/>
              <a:t>LIMITATIONS</a:t>
            </a:r>
          </a:p>
        </p:txBody>
      </p:sp>
      <p:sp>
        <p:nvSpPr>
          <p:cNvPr id="14" name="Rectangle 10">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ontent Placeholder 2">
            <a:extLst>
              <a:ext uri="{FF2B5EF4-FFF2-40B4-BE49-F238E27FC236}">
                <a16:creationId xmlns:a16="http://schemas.microsoft.com/office/drawing/2014/main" id="{50DAFD87-FEE0-42FB-91C2-77F50702B65C}"/>
              </a:ext>
            </a:extLst>
          </p:cNvPr>
          <p:cNvGraphicFramePr>
            <a:graphicFrameLocks noGrp="1"/>
          </p:cNvGraphicFramePr>
          <p:nvPr>
            <p:ph idx="1"/>
            <p:extLst>
              <p:ext uri="{D42A27DB-BD31-4B8C-83A1-F6EECF244321}">
                <p14:modId xmlns:p14="http://schemas.microsoft.com/office/powerpoint/2010/main" val="937703676"/>
              </p:ext>
            </p:extLst>
          </p:nvPr>
        </p:nvGraphicFramePr>
        <p:xfrm>
          <a:off x="248477" y="2336412"/>
          <a:ext cx="11827565" cy="388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730231"/>
      </p:ext>
    </p:extLst>
  </p:cSld>
  <p:clrMapOvr>
    <a:masterClrMapping/>
  </p:clrMapOvr>
</p:sld>
</file>

<file path=ppt/theme/theme1.xml><?xml version="1.0" encoding="utf-8"?>
<a:theme xmlns:a="http://schemas.openxmlformats.org/drawingml/2006/main" name="JuxtaposeVTI">
  <a:themeElements>
    <a:clrScheme name="AnalogousFromLightSeedRightStep">
      <a:dk1>
        <a:srgbClr val="000000"/>
      </a:dk1>
      <a:lt1>
        <a:srgbClr val="FFFFFF"/>
      </a:lt1>
      <a:dk2>
        <a:srgbClr val="243241"/>
      </a:dk2>
      <a:lt2>
        <a:srgbClr val="E8E2E4"/>
      </a:lt2>
      <a:accent1>
        <a:srgbClr val="75AA98"/>
      </a:accent1>
      <a:accent2>
        <a:srgbClr val="69ABB1"/>
      </a:accent2>
      <a:accent3>
        <a:srgbClr val="81A5C9"/>
      </a:accent3>
      <a:accent4>
        <a:srgbClr val="757CC4"/>
      </a:accent4>
      <a:accent5>
        <a:srgbClr val="A38ECF"/>
      </a:accent5>
      <a:accent6>
        <a:srgbClr val="B075C4"/>
      </a:accent6>
      <a:hlink>
        <a:srgbClr val="AE698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Retrospect</Template>
  <TotalTime>529</TotalTime>
  <Words>673</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Calibri</vt:lpstr>
      <vt:lpstr>Franklin Gothic Demi Cond</vt:lpstr>
      <vt:lpstr>Franklin Gothic Medium</vt:lpstr>
      <vt:lpstr>Times New Roman</vt:lpstr>
      <vt:lpstr>Wingdings</vt:lpstr>
      <vt:lpstr>JuxtaposeVTI</vt:lpstr>
      <vt:lpstr>Stock Market prediction</vt:lpstr>
      <vt:lpstr>Problem statement</vt:lpstr>
      <vt:lpstr>REFERENCES</vt:lpstr>
      <vt:lpstr>Abstract</vt:lpstr>
      <vt:lpstr>PowerPoint Presentation</vt:lpstr>
      <vt:lpstr>Methods</vt:lpstr>
      <vt:lpstr>MACHINE LEARNING METHODS</vt:lpstr>
      <vt:lpstr>Evaluation of the classifiers</vt:lpstr>
      <vt:lpstr>LIMITATIONS</vt:lpstr>
      <vt:lpstr>Tools used</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Paper project on  AI  FOR  DNA ANALYSIS TO PREDICT GENETIC DISEASES</dc:title>
  <dc:creator>A ABHISHEK</dc:creator>
  <cp:lastModifiedBy>manyala abhishek</cp:lastModifiedBy>
  <cp:revision>17</cp:revision>
  <dcterms:created xsi:type="dcterms:W3CDTF">2021-04-04T17:53:37Z</dcterms:created>
  <dcterms:modified xsi:type="dcterms:W3CDTF">2021-09-16T16:41:58Z</dcterms:modified>
</cp:coreProperties>
</file>